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676" r:id="rId4"/>
    <p:sldId id="677" r:id="rId5"/>
    <p:sldId id="779" r:id="rId6"/>
    <p:sldId id="780" r:id="rId7"/>
    <p:sldId id="781" r:id="rId8"/>
    <p:sldId id="257" r:id="rId9"/>
    <p:sldId id="258" r:id="rId10"/>
    <p:sldId id="259" r:id="rId11"/>
    <p:sldId id="260" r:id="rId12"/>
    <p:sldId id="261" r:id="rId13"/>
    <p:sldId id="262" r:id="rId14"/>
    <p:sldId id="263" r:id="rId15"/>
    <p:sldId id="265" r:id="rId16"/>
    <p:sldId id="271" r:id="rId17"/>
    <p:sldId id="273" r:id="rId18"/>
    <p:sldId id="270" r:id="rId19"/>
    <p:sldId id="275" r:id="rId20"/>
    <p:sldId id="316" r:id="rId21"/>
    <p:sldId id="317" r:id="rId22"/>
    <p:sldId id="283" r:id="rId23"/>
    <p:sldId id="276" r:id="rId24"/>
    <p:sldId id="318" r:id="rId25"/>
    <p:sldId id="883" r:id="rId26"/>
    <p:sldId id="884" r:id="rId27"/>
    <p:sldId id="886" r:id="rId28"/>
    <p:sldId id="279" r:id="rId29"/>
    <p:sldId id="280" r:id="rId30"/>
    <p:sldId id="290" r:id="rId31"/>
    <p:sldId id="285" r:id="rId32"/>
    <p:sldId id="319" r:id="rId33"/>
    <p:sldId id="350" r:id="rId34"/>
    <p:sldId id="371" r:id="rId35"/>
    <p:sldId id="372" r:id="rId36"/>
    <p:sldId id="373" r:id="rId37"/>
    <p:sldId id="374" r:id="rId38"/>
    <p:sldId id="375" r:id="rId39"/>
    <p:sldId id="291" r:id="rId40"/>
    <p:sldId id="295" r:id="rId41"/>
    <p:sldId id="296" r:id="rId42"/>
    <p:sldId id="297" r:id="rId43"/>
    <p:sldId id="298" r:id="rId44"/>
    <p:sldId id="300" r:id="rId45"/>
    <p:sldId id="301" r:id="rId46"/>
    <p:sldId id="302" r:id="rId47"/>
    <p:sldId id="303" r:id="rId48"/>
    <p:sldId id="304" r:id="rId49"/>
    <p:sldId id="305" r:id="rId50"/>
    <p:sldId id="306" r:id="rId51"/>
    <p:sldId id="308" r:id="rId52"/>
    <p:sldId id="310" r:id="rId53"/>
    <p:sldId id="1008" r:id="rId54"/>
    <p:sldId id="1009" r:id="rId55"/>
    <p:sldId id="1010" r:id="rId56"/>
    <p:sldId id="311" r:id="rId57"/>
    <p:sldId id="395" r:id="rId58"/>
    <p:sldId id="396" r:id="rId59"/>
    <p:sldId id="312" r:id="rId60"/>
    <p:sldId id="313" r:id="rId61"/>
    <p:sldId id="314" r:id="rId62"/>
    <p:sldId id="401" r:id="rId63"/>
    <p:sldId id="402" r:id="rId64"/>
    <p:sldId id="403" r:id="rId65"/>
    <p:sldId id="404" r:id="rId66"/>
    <p:sldId id="406" r:id="rId67"/>
    <p:sldId id="408" r:id="rId68"/>
    <p:sldId id="546" r:id="rId69"/>
    <p:sldId id="409" r:id="rId70"/>
    <p:sldId id="966" r:id="rId71"/>
    <p:sldId id="967" r:id="rId72"/>
    <p:sldId id="410" r:id="rId73"/>
    <p:sldId id="411" r:id="rId74"/>
    <p:sldId id="580" r:id="rId75"/>
    <p:sldId id="581" r:id="rId76"/>
    <p:sldId id="612" r:id="rId77"/>
    <p:sldId id="613" r:id="rId78"/>
    <p:sldId id="614" r:id="rId79"/>
    <p:sldId id="413" r:id="rId80"/>
    <p:sldId id="414" r:id="rId81"/>
    <p:sldId id="615" r:id="rId82"/>
    <p:sldId id="646" r:id="rId83"/>
    <p:sldId id="647" r:id="rId84"/>
    <p:sldId id="415" r:id="rId85"/>
    <p:sldId id="416" r:id="rId86"/>
    <p:sldId id="417" r:id="rId87"/>
    <p:sldId id="282" r:id="rId88"/>
    <p:sldId id="419" r:id="rId89"/>
    <p:sldId id="420" r:id="rId90"/>
    <p:sldId id="421" r:id="rId91"/>
    <p:sldId id="422" r:id="rId92"/>
    <p:sldId id="429" r:id="rId93"/>
    <p:sldId id="423" r:id="rId94"/>
    <p:sldId id="430" r:id="rId95"/>
    <p:sldId id="424" r:id="rId96"/>
    <p:sldId id="437" r:id="rId97"/>
    <p:sldId id="438" r:id="rId98"/>
    <p:sldId id="425" r:id="rId99"/>
    <p:sldId id="426" r:id="rId100"/>
    <p:sldId id="427" r:id="rId101"/>
    <p:sldId id="428" r:id="rId102"/>
    <p:sldId id="443" r:id="rId103"/>
    <p:sldId id="444" r:id="rId104"/>
    <p:sldId id="445" r:id="rId105"/>
    <p:sldId id="446" r:id="rId106"/>
    <p:sldId id="447" r:id="rId107"/>
    <p:sldId id="448" r:id="rId108"/>
    <p:sldId id="449" r:id="rId109"/>
    <p:sldId id="450" r:id="rId110"/>
    <p:sldId id="451" r:id="rId111"/>
    <p:sldId id="452" r:id="rId112"/>
    <p:sldId id="1067" r:id="rId113"/>
    <p:sldId id="1068" r:id="rId114"/>
    <p:sldId id="1069" r:id="rId115"/>
    <p:sldId id="1072" r:id="rId116"/>
    <p:sldId id="1073" r:id="rId117"/>
    <p:sldId id="1075" r:id="rId118"/>
    <p:sldId id="1070" r:id="rId119"/>
    <p:sldId id="1071" r:id="rId120"/>
    <p:sldId id="1074" r:id="rId121"/>
    <p:sldId id="1076" r:id="rId122"/>
    <p:sldId id="107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React Js</a:t>
            </a:r>
            <a:endParaRPr lang="en-US" dirty="0"/>
          </a:p>
        </p:txBody>
      </p:sp>
      <p:sp>
        <p:nvSpPr>
          <p:cNvPr id="3" name="Subtitle 2"/>
          <p:cNvSpPr>
            <a:spLocks noGrp="1"/>
          </p:cNvSpPr>
          <p:nvPr>
            <p:ph type="subTitle" idx="1"/>
          </p:nvPr>
        </p:nvSpPr>
        <p:spPr/>
        <p:txBody>
          <a:bodyPr/>
          <a:lstStyle/>
          <a:p>
            <a:r>
              <a:rPr lang="en-US"/>
              <a:t>FACEBOOK</a:t>
            </a:r>
            <a:endParaRPr lang="en-US"/>
          </a:p>
        </p:txBody>
      </p:sp>
      <p:pic>
        <p:nvPicPr>
          <p:cNvPr id="4" name="Picture 3"/>
          <p:cNvPicPr>
            <a:picLocks noChangeAspect="1"/>
          </p:cNvPicPr>
          <p:nvPr/>
        </p:nvPicPr>
        <p:blipFill>
          <a:blip r:embed="rId1"/>
          <a:stretch>
            <a:fillRect/>
          </a:stretch>
        </p:blipFill>
        <p:spPr>
          <a:xfrm>
            <a:off x="673735" y="1122045"/>
            <a:ext cx="10844530" cy="4613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24000" y="365125"/>
            <a:ext cx="9098280" cy="62484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913130" y="1046480"/>
            <a:ext cx="10093325" cy="51308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Home.js (console.log("home",props);)</a:t>
            </a:r>
            <a:endParaRPr lang="en-US"/>
          </a:p>
        </p:txBody>
      </p:sp>
      <p:sp>
        <p:nvSpPr>
          <p:cNvPr id="3" name="Content Placeholder 2"/>
          <p:cNvSpPr>
            <a:spLocks noGrp="1"/>
          </p:cNvSpPr>
          <p:nvPr>
            <p:ph sz="half" idx="1"/>
          </p:nvPr>
        </p:nvSpPr>
        <p:spPr/>
        <p:txBody>
          <a:bodyPr/>
          <a:p>
            <a:r>
              <a:rPr lang="en-US"/>
              <a:t>console.log("home",props);</a:t>
            </a:r>
            <a:endParaRPr lang="en-US"/>
          </a:p>
        </p:txBody>
      </p:sp>
      <p:pic>
        <p:nvPicPr>
          <p:cNvPr id="5" name="Content Placeholder 4"/>
          <p:cNvPicPr>
            <a:picLocks noChangeAspect="1"/>
          </p:cNvPicPr>
          <p:nvPr>
            <p:ph sz="half" idx="2"/>
          </p:nvPr>
        </p:nvPicPr>
        <p:blipFill>
          <a:blip r:embed="rId1"/>
          <a:stretch>
            <a:fillRect/>
          </a:stretch>
        </p:blipFill>
        <p:spPr>
          <a:xfrm>
            <a:off x="838200" y="2534920"/>
            <a:ext cx="10640695" cy="267462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Action.js  or reducers par data a gaya hai</a:t>
            </a:r>
            <a:endParaRPr lang="en-US"/>
          </a:p>
        </p:txBody>
      </p:sp>
      <p:pic>
        <p:nvPicPr>
          <p:cNvPr id="5" name="Content Placeholder 4"/>
          <p:cNvPicPr>
            <a:picLocks noChangeAspect="1"/>
          </p:cNvPicPr>
          <p:nvPr>
            <p:ph sz="half" idx="1"/>
          </p:nvPr>
        </p:nvPicPr>
        <p:blipFill>
          <a:blip r:embed="rId1"/>
          <a:stretch>
            <a:fillRect/>
          </a:stretch>
        </p:blipFill>
        <p:spPr>
          <a:xfrm>
            <a:off x="687070" y="1567180"/>
            <a:ext cx="9067165" cy="1760220"/>
          </a:xfrm>
          <a:prstGeom prst="rect">
            <a:avLst/>
          </a:prstGeom>
        </p:spPr>
      </p:pic>
      <p:pic>
        <p:nvPicPr>
          <p:cNvPr id="6" name="Content Placeholder 5"/>
          <p:cNvPicPr>
            <a:picLocks noChangeAspect="1"/>
          </p:cNvPicPr>
          <p:nvPr>
            <p:ph sz="half" idx="2"/>
          </p:nvPr>
        </p:nvPicPr>
        <p:blipFill>
          <a:blip r:embed="rId2"/>
          <a:stretch>
            <a:fillRect/>
          </a:stretch>
        </p:blipFill>
        <p:spPr>
          <a:xfrm>
            <a:off x="1770380" y="3463290"/>
            <a:ext cx="8651240" cy="30810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to Cart show(Home Contaner)home.js</a:t>
            </a:r>
            <a:endParaRPr lang="en-US"/>
          </a:p>
        </p:txBody>
      </p:sp>
      <p:pic>
        <p:nvPicPr>
          <p:cNvPr id="5" name="Content Placeholder 4"/>
          <p:cNvPicPr>
            <a:picLocks noChangeAspect="1"/>
          </p:cNvPicPr>
          <p:nvPr>
            <p:ph sz="half" idx="1"/>
          </p:nvPr>
        </p:nvPicPr>
        <p:blipFill>
          <a:blip r:embed="rId1"/>
          <a:stretch>
            <a:fillRect/>
          </a:stretch>
        </p:blipFill>
        <p:spPr>
          <a:xfrm>
            <a:off x="551815" y="1567180"/>
            <a:ext cx="7895590" cy="3008630"/>
          </a:xfrm>
          <a:prstGeom prst="rect">
            <a:avLst/>
          </a:prstGeom>
        </p:spPr>
      </p:pic>
      <p:pic>
        <p:nvPicPr>
          <p:cNvPr id="3" name="Content Placeholder 2"/>
          <p:cNvPicPr>
            <a:picLocks noChangeAspect="1"/>
          </p:cNvPicPr>
          <p:nvPr>
            <p:ph sz="half" idx="2"/>
          </p:nvPr>
        </p:nvPicPr>
        <p:blipFill>
          <a:blip r:embed="rId2"/>
          <a:stretch>
            <a:fillRect/>
          </a:stretch>
        </p:blipFill>
        <p:spPr>
          <a:xfrm>
            <a:off x="6049645" y="4002405"/>
            <a:ext cx="5608320" cy="24720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57225" y="365125"/>
            <a:ext cx="8199755" cy="4314190"/>
          </a:xfrm>
          <a:prstGeom prst="rect">
            <a:avLst/>
          </a:prstGeom>
        </p:spPr>
      </p:pic>
      <p:pic>
        <p:nvPicPr>
          <p:cNvPr id="6" name="Content Placeholder 5"/>
          <p:cNvPicPr>
            <a:picLocks noChangeAspect="1"/>
          </p:cNvPicPr>
          <p:nvPr>
            <p:ph sz="half" idx="2"/>
          </p:nvPr>
        </p:nvPicPr>
        <p:blipFill>
          <a:blip r:embed="rId2"/>
          <a:stretch>
            <a:fillRect/>
          </a:stretch>
        </p:blipFill>
        <p:spPr>
          <a:xfrm>
            <a:off x="2033905" y="4824095"/>
            <a:ext cx="4343400" cy="1914525"/>
          </a:xfrm>
          <a:prstGeom prst="rect">
            <a:avLst/>
          </a:prstGeom>
        </p:spPr>
      </p:pic>
      <p:pic>
        <p:nvPicPr>
          <p:cNvPr id="7" name="Picture 6"/>
          <p:cNvPicPr>
            <a:picLocks noChangeAspect="1"/>
          </p:cNvPicPr>
          <p:nvPr/>
        </p:nvPicPr>
        <p:blipFill>
          <a:blip r:embed="rId3"/>
          <a:stretch>
            <a:fillRect/>
          </a:stretch>
        </p:blipFill>
        <p:spPr>
          <a:xfrm>
            <a:off x="5230495" y="5777865"/>
            <a:ext cx="6619875" cy="7334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Remove TO Cart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Project react </a:t>
            </a:r>
            <a:endParaRPr lang="en-US"/>
          </a:p>
        </p:txBody>
      </p:sp>
      <p:sp>
        <p:nvSpPr>
          <p:cNvPr id="3" name="Content Placeholder 2"/>
          <p:cNvSpPr>
            <a:spLocks noGrp="1"/>
          </p:cNvSpPr>
          <p:nvPr>
            <p:ph sz="half" idx="1"/>
          </p:nvPr>
        </p:nvSpPr>
        <p:spPr/>
        <p:txBody>
          <a:bodyPr>
            <a:normAutofit fontScale="60000"/>
          </a:bodyPr>
          <a:p>
            <a:r>
              <a:rPr lang="en-US"/>
              <a:t>npx create-react-app .</a:t>
            </a:r>
            <a:endParaRPr lang="en-US"/>
          </a:p>
          <a:p>
            <a:r>
              <a:rPr lang="en-US"/>
              <a:t> npm i axios </a:t>
            </a:r>
            <a:endParaRPr lang="en-US"/>
          </a:p>
          <a:p>
            <a:r>
              <a:rPr lang="en-US"/>
              <a:t>npm i react-alert --force</a:t>
            </a:r>
            <a:endParaRPr lang="en-US"/>
          </a:p>
          <a:p>
            <a:r>
              <a:rPr lang="en-US"/>
              <a:t>react-alert-template-basic </a:t>
            </a:r>
            <a:endParaRPr lang="en-US"/>
          </a:p>
          <a:p>
            <a:r>
              <a:rPr lang="en-US"/>
              <a:t>react-helmet </a:t>
            </a:r>
            <a:endParaRPr lang="en-US"/>
          </a:p>
          <a:p>
            <a:r>
              <a:rPr lang="en-US"/>
              <a:t>react-redux </a:t>
            </a:r>
            <a:endParaRPr lang="en-US"/>
          </a:p>
          <a:p>
            <a:r>
              <a:rPr lang="en-US"/>
              <a:t>redux </a:t>
            </a:r>
            <a:endParaRPr lang="en-US"/>
          </a:p>
          <a:p>
            <a:r>
              <a:rPr lang="en-US"/>
              <a:t>redux-thunk </a:t>
            </a:r>
            <a:endParaRPr lang="en-US"/>
          </a:p>
          <a:p>
            <a:r>
              <a:rPr lang="en-US"/>
              <a:t>redux-devtools-extension </a:t>
            </a:r>
            <a:endParaRPr lang="en-US"/>
          </a:p>
          <a:p>
            <a:r>
              <a:rPr lang="en-US"/>
              <a:t>react-router-dom</a:t>
            </a:r>
            <a:endParaRPr lang="en-US"/>
          </a:p>
          <a:p>
            <a:r>
              <a:rPr lang="en-US"/>
              <a:t> react-bootstrap</a:t>
            </a:r>
            <a:endParaRPr lang="en-US"/>
          </a:p>
          <a:p>
            <a:endParaRPr lang="en-US"/>
          </a:p>
          <a:p>
            <a:endParaRPr lang="en-US"/>
          </a:p>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theme SetUp</a:t>
            </a:r>
            <a:endParaRPr lang="en-US"/>
          </a:p>
        </p:txBody>
      </p:sp>
      <p:pic>
        <p:nvPicPr>
          <p:cNvPr id="5" name="Content Placeholder 4"/>
          <p:cNvPicPr>
            <a:picLocks noChangeAspect="1"/>
          </p:cNvPicPr>
          <p:nvPr>
            <p:ph sz="half" idx="1"/>
          </p:nvPr>
        </p:nvPicPr>
        <p:blipFill>
          <a:blip r:embed="rId1"/>
          <a:stretch>
            <a:fillRect/>
          </a:stretch>
        </p:blipFill>
        <p:spPr>
          <a:xfrm>
            <a:off x="838200" y="1691005"/>
            <a:ext cx="4491355" cy="2893695"/>
          </a:xfrm>
          <a:prstGeom prst="rect">
            <a:avLst/>
          </a:prstGeom>
        </p:spPr>
      </p:pic>
      <p:pic>
        <p:nvPicPr>
          <p:cNvPr id="6" name="Content Placeholder 5"/>
          <p:cNvPicPr>
            <a:picLocks noChangeAspect="1"/>
          </p:cNvPicPr>
          <p:nvPr>
            <p:ph sz="half" idx="2"/>
          </p:nvPr>
        </p:nvPicPr>
        <p:blipFill>
          <a:blip r:embed="rId2"/>
          <a:stretch>
            <a:fillRect/>
          </a:stretch>
        </p:blipFill>
        <p:spPr>
          <a:xfrm>
            <a:off x="5916295" y="1691005"/>
            <a:ext cx="5181600" cy="252539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Helmet setup (title)</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11505" y="1691005"/>
            <a:ext cx="10145395" cy="50850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Redux Setup(Store.js)index.js</a:t>
            </a:r>
            <a:endParaRPr lang="en-US"/>
          </a:p>
        </p:txBody>
      </p:sp>
      <p:pic>
        <p:nvPicPr>
          <p:cNvPr id="5" name="Content Placeholder 4"/>
          <p:cNvPicPr>
            <a:picLocks noChangeAspect="1"/>
          </p:cNvPicPr>
          <p:nvPr>
            <p:ph sz="half" idx="1"/>
          </p:nvPr>
        </p:nvPicPr>
        <p:blipFill>
          <a:blip r:embed="rId1"/>
          <a:stretch>
            <a:fillRect/>
          </a:stretch>
        </p:blipFill>
        <p:spPr>
          <a:xfrm>
            <a:off x="837565" y="2145665"/>
            <a:ext cx="5334635" cy="3255645"/>
          </a:xfrm>
          <a:prstGeom prst="rect">
            <a:avLst/>
          </a:prstGeom>
        </p:spPr>
      </p:pic>
      <p:pic>
        <p:nvPicPr>
          <p:cNvPr id="6" name="Content Placeholder 5"/>
          <p:cNvPicPr>
            <a:picLocks noChangeAspect="1"/>
          </p:cNvPicPr>
          <p:nvPr>
            <p:ph sz="half" idx="2"/>
          </p:nvPr>
        </p:nvPicPr>
        <p:blipFill>
          <a:blip r:embed="rId2"/>
          <a:stretch>
            <a:fillRect/>
          </a:stretch>
        </p:blipFill>
        <p:spPr>
          <a:xfrm>
            <a:off x="6518910" y="2218690"/>
            <a:ext cx="5181600" cy="24206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b="22500"/>
          <a:stretch>
            <a:fillRect/>
          </a:stretch>
        </p:blipFill>
        <p:spPr>
          <a:xfrm>
            <a:off x="953135" y="1842135"/>
            <a:ext cx="9685020" cy="441388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Reducers-productReducers.js</a:t>
            </a:r>
            <a:endParaRPr lang="en-US"/>
          </a:p>
        </p:txBody>
      </p:sp>
      <p:sp>
        <p:nvSpPr>
          <p:cNvPr id="3" name="Content Placeholder 2"/>
          <p:cNvSpPr>
            <a:spLocks noGrp="1"/>
          </p:cNvSpPr>
          <p:nvPr>
            <p:ph sz="half" idx="1"/>
          </p:nvPr>
        </p:nvSpPr>
        <p:spPr/>
        <p:txBody>
          <a:bodyPr/>
          <a:p>
            <a:r>
              <a:rPr lang="en-US"/>
              <a:t>productReducers.js</a:t>
            </a:r>
            <a:endParaRPr lang="en-US"/>
          </a:p>
          <a:p>
            <a:r>
              <a:rPr lang="en-US"/>
              <a:t>productConstant.js</a:t>
            </a:r>
            <a:endParaRPr lang="en-US"/>
          </a:p>
        </p:txBody>
      </p:sp>
      <p:pic>
        <p:nvPicPr>
          <p:cNvPr id="5" name="Content Placeholder 4"/>
          <p:cNvPicPr>
            <a:picLocks noChangeAspect="1"/>
          </p:cNvPicPr>
          <p:nvPr>
            <p:ph sz="half" idx="2"/>
          </p:nvPr>
        </p:nvPicPr>
        <p:blipFill>
          <a:blip r:embed="rId1"/>
          <a:stretch>
            <a:fillRect/>
          </a:stretch>
        </p:blipFill>
        <p:spPr>
          <a:xfrm>
            <a:off x="6019800" y="1825625"/>
            <a:ext cx="5181600" cy="1744345"/>
          </a:xfrm>
          <a:prstGeom prst="rect">
            <a:avLst/>
          </a:prstGeom>
        </p:spPr>
      </p:pic>
      <p:pic>
        <p:nvPicPr>
          <p:cNvPr id="6" name="Picture 5"/>
          <p:cNvPicPr>
            <a:picLocks noChangeAspect="1"/>
          </p:cNvPicPr>
          <p:nvPr/>
        </p:nvPicPr>
        <p:blipFill>
          <a:blip r:embed="rId2"/>
          <a:stretch>
            <a:fillRect/>
          </a:stretch>
        </p:blipFill>
        <p:spPr>
          <a:xfrm>
            <a:off x="209550" y="2800350"/>
            <a:ext cx="5427345" cy="396367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olidFill>
                  <a:srgbClr val="FF0000"/>
                </a:solidFill>
                <a:effectLst>
                  <a:outerShdw blurRad="38100" dist="19050" dir="2700000" algn="tl" rotWithShape="0">
                    <a:schemeClr val="dk1">
                      <a:alpha val="40000"/>
                    </a:schemeClr>
                  </a:outerShdw>
                </a:effectLst>
              </a:rPr>
              <a:t>Redux Toolkit</a:t>
            </a:r>
            <a:endParaRPr lang="en-US" b="1">
              <a:solidFill>
                <a:srgbClr val="FF0000"/>
              </a:solidFill>
              <a:effectLst>
                <a:outerShdw blurRad="38100" dist="19050" dir="2700000" algn="tl" rotWithShape="0">
                  <a:schemeClr val="dk1">
                    <a:alpha val="40000"/>
                  </a:schemeClr>
                </a:outerShdw>
              </a:effectLst>
            </a:endParaRPr>
          </a:p>
        </p:txBody>
      </p:sp>
      <p:pic>
        <p:nvPicPr>
          <p:cNvPr id="5" name="Content Placeholder 4"/>
          <p:cNvPicPr>
            <a:picLocks noChangeAspect="1"/>
          </p:cNvPicPr>
          <p:nvPr>
            <p:ph sz="half" idx="1"/>
          </p:nvPr>
        </p:nvPicPr>
        <p:blipFill>
          <a:blip r:embed="rId1"/>
          <a:stretch>
            <a:fillRect/>
          </a:stretch>
        </p:blipFill>
        <p:spPr>
          <a:xfrm>
            <a:off x="633730" y="1559560"/>
            <a:ext cx="11558270" cy="2655570"/>
          </a:xfrm>
          <a:prstGeom prst="rect">
            <a:avLst/>
          </a:prstGeom>
        </p:spPr>
      </p:pic>
      <p:pic>
        <p:nvPicPr>
          <p:cNvPr id="6" name="Picture 5"/>
          <p:cNvPicPr>
            <a:picLocks noChangeAspect="1"/>
          </p:cNvPicPr>
          <p:nvPr/>
        </p:nvPicPr>
        <p:blipFill>
          <a:blip r:embed="rId2"/>
          <a:stretch>
            <a:fillRect/>
          </a:stretch>
        </p:blipFill>
        <p:spPr>
          <a:xfrm>
            <a:off x="729615" y="3699510"/>
            <a:ext cx="8900795" cy="1275715"/>
          </a:xfrm>
          <a:prstGeom prst="rect">
            <a:avLst/>
          </a:prstGeom>
        </p:spPr>
      </p:pic>
      <p:pic>
        <p:nvPicPr>
          <p:cNvPr id="7" name="Picture 6"/>
          <p:cNvPicPr>
            <a:picLocks noChangeAspect="1"/>
          </p:cNvPicPr>
          <p:nvPr/>
        </p:nvPicPr>
        <p:blipFill>
          <a:blip r:embed="rId3"/>
          <a:stretch>
            <a:fillRect/>
          </a:stretch>
        </p:blipFill>
        <p:spPr>
          <a:xfrm>
            <a:off x="633730" y="5078730"/>
            <a:ext cx="9312910" cy="128714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35330" y="668020"/>
            <a:ext cx="10683240" cy="52501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FF0000"/>
                </a:solidFill>
              </a:rPr>
              <a:t>CreateSlice</a:t>
            </a:r>
            <a:endParaRPr lang="en-IN" alt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03250" y="1825625"/>
            <a:ext cx="11410315" cy="201358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solidFill>
                  <a:srgbClr val="FF0000"/>
                </a:solidFill>
              </a:rPr>
              <a:t>Create Store &amp; Config In Redux Toolkit</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
        <p:nvSpPr>
          <p:cNvPr id="5" name="Text Box 4"/>
          <p:cNvSpPr txBox="1"/>
          <p:nvPr/>
        </p:nvSpPr>
        <p:spPr>
          <a:xfrm>
            <a:off x="4826000" y="2967990"/>
            <a:ext cx="2540000" cy="922020"/>
          </a:xfrm>
          <a:prstGeom prst="rect">
            <a:avLst/>
          </a:prstGeom>
          <a:noFill/>
        </p:spPr>
        <p:txBody>
          <a:bodyPr wrap="square" rtlCol="0" anchor="t">
            <a:spAutoFit/>
          </a:bodyPr>
          <a:p>
            <a:r>
              <a:rPr lang="en-US"/>
              <a:t>Create Store &amp; Config In Redux Toolkit</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Redux Toolkit Kya Hai?</a:t>
            </a:r>
            <a:endParaRPr lang="en-US"/>
          </a:p>
        </p:txBody>
      </p:sp>
      <p:sp>
        <p:nvSpPr>
          <p:cNvPr id="3" name="Content Placeholder 2"/>
          <p:cNvSpPr>
            <a:spLocks noGrp="1"/>
          </p:cNvSpPr>
          <p:nvPr>
            <p:ph sz="half" idx="1"/>
          </p:nvPr>
        </p:nvSpPr>
        <p:spPr>
          <a:xfrm>
            <a:off x="677545" y="1401445"/>
            <a:ext cx="10939145" cy="4775835"/>
          </a:xfrm>
        </p:spPr>
        <p:txBody>
          <a:bodyPr>
            <a:normAutofit fontScale="90000" lnSpcReduction="10000"/>
          </a:bodyPr>
          <a:p>
            <a:r>
              <a:rPr lang="en-US"/>
              <a:t>Redux Toolkit (RTK) ek library hai jo Redux ka boilerplate code kam karne ke liye banayi gayi hai. Redux se related sari cheezein easy banata hai jaise:</a:t>
            </a:r>
            <a:endParaRPr lang="en-US"/>
          </a:p>
          <a:p>
            <a:endParaRPr lang="en-US"/>
          </a:p>
          <a:p>
            <a:r>
              <a:rPr lang="en-US"/>
              <a:t>Store banana</a:t>
            </a:r>
            <a:endParaRPr lang="en-US"/>
          </a:p>
          <a:p>
            <a:endParaRPr lang="en-US"/>
          </a:p>
          <a:p>
            <a:r>
              <a:rPr lang="en-US"/>
              <a:t>Reducers likhna</a:t>
            </a:r>
            <a:endParaRPr lang="en-US"/>
          </a:p>
          <a:p>
            <a:endParaRPr lang="en-US"/>
          </a:p>
          <a:p>
            <a:r>
              <a:rPr lang="en-US"/>
              <a:t>Actions handle karna</a:t>
            </a:r>
            <a:endParaRPr lang="en-US"/>
          </a:p>
          <a:p>
            <a:endParaRPr lang="en-US"/>
          </a:p>
          <a:p>
            <a:r>
              <a:rPr lang="en-US"/>
              <a:t>Async code likhna (API call, etc.)</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Redux Toolkit Mein Kaam Kaise Hota Hai?</a:t>
            </a:r>
            <a:br>
              <a:rPr lang="en-US"/>
            </a:br>
            <a:endParaRPr lang="en-US"/>
          </a:p>
        </p:txBody>
      </p:sp>
      <p:sp>
        <p:nvSpPr>
          <p:cNvPr id="3" name="Content Placeholder 2"/>
          <p:cNvSpPr>
            <a:spLocks noGrp="1"/>
          </p:cNvSpPr>
          <p:nvPr>
            <p:ph sz="half" idx="1"/>
          </p:nvPr>
        </p:nvSpPr>
        <p:spPr>
          <a:xfrm>
            <a:off x="838200" y="1825625"/>
            <a:ext cx="10206990" cy="4351655"/>
          </a:xfrm>
        </p:spPr>
        <p:txBody>
          <a:bodyPr>
            <a:normAutofit fontScale="80000"/>
          </a:bodyPr>
          <a:p>
            <a:r>
              <a:rPr lang="en-US"/>
              <a:t>Main concepts:</a:t>
            </a:r>
            <a:endParaRPr lang="en-US"/>
          </a:p>
          <a:p>
            <a:endParaRPr lang="en-US"/>
          </a:p>
          <a:p>
            <a:r>
              <a:rPr lang="en-US"/>
              <a:t>Store – Application ka state yahaan store hota hai.</a:t>
            </a:r>
            <a:endParaRPr lang="en-US"/>
          </a:p>
          <a:p>
            <a:endParaRPr lang="en-US"/>
          </a:p>
          <a:p>
            <a:r>
              <a:rPr lang="en-US"/>
              <a:t>Slice – Yeh ek feature-specific piece hota hai jo state + reducers + actions ko ek jagah rakhta hai.</a:t>
            </a:r>
            <a:endParaRPr lang="en-US"/>
          </a:p>
          <a:p>
            <a:endParaRPr lang="en-US"/>
          </a:p>
          <a:p>
            <a:r>
              <a:rPr lang="en-US"/>
              <a:t>createAsyncThunk – API calls ke liye use hota hai.</a:t>
            </a:r>
            <a:endParaRPr lang="en-US"/>
          </a:p>
          <a:p>
            <a:endParaRPr lang="en-US"/>
          </a:p>
          <a:p>
            <a:r>
              <a:rPr lang="en-US"/>
              <a:t>Provider – React app ko store ke sath connect karta hai.</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694690"/>
            <a:ext cx="10647045" cy="436943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16330" y="183515"/>
            <a:ext cx="8698230" cy="614616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npm install @reduxjs/toolkit react-redux</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TOPIC</a:t>
            </a:r>
            <a:endParaRPr lang="en-US"/>
          </a:p>
        </p:txBody>
      </p:sp>
      <p:pic>
        <p:nvPicPr>
          <p:cNvPr id="4" name="Content Placeholder 3"/>
          <p:cNvPicPr>
            <a:picLocks noChangeAspect="1"/>
          </p:cNvPicPr>
          <p:nvPr>
            <p:ph idx="1"/>
          </p:nvPr>
        </p:nvPicPr>
        <p:blipFill>
          <a:blip r:embed="rId1"/>
          <a:srcRect t="29639" b="5962"/>
          <a:stretch>
            <a:fillRect/>
          </a:stretch>
        </p:blipFill>
        <p:spPr>
          <a:xfrm>
            <a:off x="610870" y="1929130"/>
            <a:ext cx="10969625" cy="439293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Create a Slice</a:t>
            </a:r>
            <a:endParaRPr lang="en-US"/>
          </a:p>
        </p:txBody>
      </p:sp>
      <p:sp>
        <p:nvSpPr>
          <p:cNvPr id="3" name="Content Placeholder 2"/>
          <p:cNvSpPr>
            <a:spLocks noGrp="1"/>
          </p:cNvSpPr>
          <p:nvPr>
            <p:ph sz="half" idx="1"/>
          </p:nvPr>
        </p:nvSpPr>
        <p:spPr>
          <a:xfrm>
            <a:off x="837565" y="1341755"/>
            <a:ext cx="11013440" cy="4835525"/>
          </a:xfrm>
        </p:spPr>
        <p:txBody>
          <a:bodyPr>
            <a:normAutofit fontScale="90000" lnSpcReduction="10000"/>
          </a:bodyPr>
          <a:p>
            <a:r>
              <a:rPr lang="en-US"/>
              <a:t>createSlice Redux Toolkit ka ek function hai jo Redux ke boilerplate code ko simple bana deta hai.</a:t>
            </a:r>
            <a:endParaRPr lang="en-US"/>
          </a:p>
          <a:p>
            <a:endParaRPr lang="en-US"/>
          </a:p>
          <a:p>
            <a:r>
              <a:rPr lang="en-US"/>
              <a:t>Kaam kya karta hai createSlice?</a:t>
            </a:r>
            <a:endParaRPr lang="en-US"/>
          </a:p>
          <a:p>
            <a:r>
              <a:rPr lang="en-US"/>
              <a:t>createSlice teen important cheezein ek saath banata hai:</a:t>
            </a:r>
            <a:endParaRPr lang="en-US"/>
          </a:p>
          <a:p>
            <a:endParaRPr lang="en-US"/>
          </a:p>
          <a:p>
            <a:r>
              <a:rPr lang="en-US"/>
              <a:t>State (initialState)</a:t>
            </a:r>
            <a:endParaRPr lang="en-US"/>
          </a:p>
          <a:p>
            <a:endParaRPr lang="en-US"/>
          </a:p>
          <a:p>
            <a:r>
              <a:rPr lang="en-US"/>
              <a:t>Reducers</a:t>
            </a:r>
            <a:endParaRPr lang="en-US"/>
          </a:p>
          <a:p>
            <a:endParaRPr lang="en-US"/>
          </a:p>
          <a:p>
            <a:r>
              <a:rPr lang="en-US"/>
              <a:t>Actions (automatically generate karta hai)</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p:nvPr>
            <p:ph sz="half" idx="1"/>
          </p:nvPr>
        </p:nvSpPr>
        <p:spPr>
          <a:xfrm>
            <a:off x="838200" y="551180"/>
            <a:ext cx="7423785" cy="5626100"/>
          </a:xfrm>
        </p:spPr>
        <p:txBody>
          <a:bodyPr>
            <a:normAutofit fontScale="50000"/>
          </a:bodyPr>
          <a:p>
            <a:r>
              <a:rPr lang="en-US"/>
              <a:t>import { createSlice } from '@reduxjs/toolkit';</a:t>
            </a:r>
            <a:endParaRPr lang="en-US"/>
          </a:p>
          <a:p>
            <a:endParaRPr lang="en-US"/>
          </a:p>
          <a:p>
            <a:r>
              <a:rPr lang="en-US"/>
              <a:t>const counterSlice = createSlice({</a:t>
            </a:r>
            <a:endParaRPr lang="en-US"/>
          </a:p>
          <a:p>
            <a:r>
              <a:rPr lang="en-US"/>
              <a:t>  name: 'counter', // slice ka naam</a:t>
            </a:r>
            <a:endParaRPr lang="en-US"/>
          </a:p>
          <a:p>
            <a:r>
              <a:rPr lang="en-US"/>
              <a:t>  initialState: { value: 0 }, // initial state</a:t>
            </a:r>
            <a:endParaRPr lang="en-US"/>
          </a:p>
          <a:p>
            <a:r>
              <a:rPr lang="en-US"/>
              <a:t>  reducers: {</a:t>
            </a:r>
            <a:endParaRPr lang="en-US"/>
          </a:p>
          <a:p>
            <a:r>
              <a:rPr lang="en-US"/>
              <a:t>    increment: state =&gt; {</a:t>
            </a:r>
            <a:endParaRPr lang="en-US"/>
          </a:p>
          <a:p>
            <a:r>
              <a:rPr lang="en-US"/>
              <a:t>      state.value += 1;</a:t>
            </a:r>
            <a:endParaRPr lang="en-US"/>
          </a:p>
          <a:p>
            <a:r>
              <a:rPr lang="en-US"/>
              <a:t>    },</a:t>
            </a:r>
            <a:endParaRPr lang="en-US"/>
          </a:p>
          <a:p>
            <a:r>
              <a:rPr lang="en-US"/>
              <a:t>    decrement: state =&gt; {</a:t>
            </a:r>
            <a:endParaRPr lang="en-US"/>
          </a:p>
          <a:p>
            <a:r>
              <a:rPr lang="en-US"/>
              <a:t>      state.value -= 1;</a:t>
            </a:r>
            <a:endParaRPr lang="en-US"/>
          </a:p>
          <a:p>
            <a:r>
              <a:rPr lang="en-US"/>
              <a:t>    },</a:t>
            </a:r>
            <a:endParaRPr lang="en-US"/>
          </a:p>
          <a:p>
            <a:r>
              <a:rPr lang="en-US"/>
              <a:t>    incrementByAmount: (state, action) =&gt; {</a:t>
            </a:r>
            <a:endParaRPr lang="en-US"/>
          </a:p>
          <a:p>
            <a:r>
              <a:rPr lang="en-US"/>
              <a:t>      state.value += action.payload;</a:t>
            </a:r>
            <a:endParaRPr lang="en-US"/>
          </a:p>
          <a:p>
            <a:r>
              <a:rPr lang="en-US"/>
              <a:t>    },</a:t>
            </a:r>
            <a:endParaRPr lang="en-US"/>
          </a:p>
          <a:p>
            <a:r>
              <a:rPr lang="en-US"/>
              <a:t>  },</a:t>
            </a:r>
            <a:endParaRPr lang="en-US"/>
          </a:p>
          <a:p>
            <a:r>
              <a:rPr lang="en-US"/>
              <a:t>});</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56870" y="112395"/>
            <a:ext cx="11478895" cy="61118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Install (Node Package Executor)</a:t>
            </a:r>
            <a:endParaRPr lang="en-US"/>
          </a:p>
        </p:txBody>
      </p:sp>
      <p:sp>
        <p:nvSpPr>
          <p:cNvPr id="3" name="Content Placeholder 2"/>
          <p:cNvSpPr>
            <a:spLocks noGrp="1"/>
          </p:cNvSpPr>
          <p:nvPr>
            <p:ph idx="1"/>
          </p:nvPr>
        </p:nvSpPr>
        <p:spPr/>
        <p:txBody>
          <a:bodyPr/>
          <a:p>
            <a:r>
              <a:rPr lang="en-US"/>
              <a:t>node js</a:t>
            </a:r>
            <a:endParaRPr lang="en-US"/>
          </a:p>
          <a:p>
            <a:r>
              <a:rPr lang="en-US"/>
              <a:t>NPM install</a:t>
            </a:r>
            <a:endParaRPr lang="en-US"/>
          </a:p>
          <a:p>
            <a:r>
              <a:rPr lang="en-US"/>
              <a:t>npx create-react-app my-app</a:t>
            </a:r>
            <a:endParaRPr lang="en-US"/>
          </a:p>
          <a:p>
            <a:r>
              <a:rPr lang="en-IN" altLang="en-US"/>
              <a:t>npm create vite</a:t>
            </a:r>
            <a:endParaRPr lang="en-US"/>
          </a:p>
          <a:p>
            <a:r>
              <a:rPr lang="en-US"/>
              <a:t>cd my-app</a:t>
            </a:r>
            <a:endParaRPr lang="en-US"/>
          </a:p>
          <a:p>
            <a:r>
              <a:rPr lang="en-US"/>
              <a:t>npm start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ES6 javascript part</a:t>
            </a:r>
            <a:br>
              <a:rPr lang="en-US"/>
            </a:br>
            <a:endParaRPr lang="en-US"/>
          </a:p>
        </p:txBody>
      </p:sp>
      <p:sp>
        <p:nvSpPr>
          <p:cNvPr id="3" name="Content Placeholder 2"/>
          <p:cNvSpPr>
            <a:spLocks noGrp="1"/>
          </p:cNvSpPr>
          <p:nvPr>
            <p:ph idx="1"/>
          </p:nvPr>
        </p:nvSpPr>
        <p:spPr>
          <a:xfrm>
            <a:off x="838200" y="1177290"/>
            <a:ext cx="10515600" cy="4999990"/>
          </a:xfrm>
        </p:spPr>
        <p:txBody>
          <a:bodyPr>
            <a:normAutofit lnSpcReduction="10000"/>
          </a:bodyPr>
          <a:p>
            <a:r>
              <a:rPr lang="en-US"/>
              <a:t>let ,const</a:t>
            </a:r>
            <a:endParaRPr lang="en-US"/>
          </a:p>
          <a:p>
            <a:r>
              <a:rPr lang="en-US"/>
              <a:t>arrow function</a:t>
            </a:r>
            <a:endParaRPr lang="en-US"/>
          </a:p>
          <a:p>
            <a:r>
              <a:rPr lang="en-US"/>
              <a:t>export and import (Modules) es6 </a:t>
            </a:r>
            <a:endParaRPr lang="en-US"/>
          </a:p>
          <a:p>
            <a:r>
              <a:rPr lang="en-US"/>
              <a:t>oops </a:t>
            </a:r>
            <a:endParaRPr lang="en-US"/>
          </a:p>
          <a:p>
            <a:r>
              <a:rPr lang="en-US"/>
              <a:t>inheritance</a:t>
            </a:r>
            <a:endParaRPr lang="en-US"/>
          </a:p>
          <a:p>
            <a:r>
              <a:rPr lang="en-US"/>
              <a:t>es7 ke kuch part</a:t>
            </a:r>
            <a:endParaRPr lang="en-US"/>
          </a:p>
          <a:p>
            <a:r>
              <a:rPr lang="en-US"/>
              <a:t>spread and rest operator</a:t>
            </a:r>
            <a:endParaRPr lang="en-US"/>
          </a:p>
          <a:p>
            <a:r>
              <a:rPr lang="en-US"/>
              <a:t>destructuring(array or object)</a:t>
            </a:r>
            <a:endParaRPr lang="en-US"/>
          </a:p>
          <a:p>
            <a:r>
              <a:rPr lang="en-US"/>
              <a:t>Reference and primitive type</a:t>
            </a:r>
            <a:endParaRPr lang="en-US"/>
          </a:p>
          <a:p>
            <a:r>
              <a:rPr lang="en-US"/>
              <a:t>map,filter</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Node js</a:t>
            </a:r>
            <a:endParaRPr lang="en-US"/>
          </a:p>
        </p:txBody>
      </p:sp>
      <p:sp>
        <p:nvSpPr>
          <p:cNvPr id="3" name="Content Placeholder 2"/>
          <p:cNvSpPr>
            <a:spLocks noGrp="1"/>
          </p:cNvSpPr>
          <p:nvPr>
            <p:ph idx="1"/>
          </p:nvPr>
        </p:nvSpPr>
        <p:spPr/>
        <p:txBody>
          <a:bodyPr>
            <a:normAutofit lnSpcReduction="20000"/>
          </a:bodyPr>
          <a:p>
            <a:r>
              <a:rPr lang="en-US"/>
              <a:t>javascript ka code jo hum browser par run karate hai ushe javascript kahatehai.</a:t>
            </a:r>
            <a:endParaRPr lang="en-US"/>
          </a:p>
          <a:p>
            <a:r>
              <a:rPr lang="en-US"/>
              <a:t>javascript ka bo code jo jo ap bana browser ke run kar sakate ho ushe node js bolte hai.</a:t>
            </a:r>
            <a:endParaRPr lang="en-US"/>
          </a:p>
          <a:p>
            <a:r>
              <a:rPr lang="en-US"/>
              <a:t>pahale javascript bana tha browser mai run karnane ke liye.fhir logo ne kya kiya jo chrome mai jo javascript engine hota .jo javascript ko run karta hai browser par ushe engine ko V8 name rakha gaya bolte hai.</a:t>
            </a:r>
            <a:endParaRPr lang="en-US"/>
          </a:p>
          <a:p>
            <a:r>
              <a:rPr lang="en-US"/>
              <a:t>logo ne kya kiya jo javascript engin jo v8 h ,ushe bahar nikal diya or PC mai direct run hone ke layak bana diya...</a:t>
            </a:r>
            <a:endParaRPr lang="en-US"/>
          </a:p>
          <a:p>
            <a:r>
              <a:rPr lang="en-US"/>
              <a:t>pahele javascript browser par run hota tha.par ap bo ap ke pc mai run hone laga ...ex,, c ,c+,java</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DOM? | DOM vs Virtual DOM</a:t>
            </a:r>
            <a:endParaRPr lang="en-US"/>
          </a:p>
        </p:txBody>
      </p:sp>
      <p:pic>
        <p:nvPicPr>
          <p:cNvPr id="4" name="Content Placeholder 3"/>
          <p:cNvPicPr>
            <a:picLocks noChangeAspect="1"/>
          </p:cNvPicPr>
          <p:nvPr>
            <p:ph idx="1"/>
          </p:nvPr>
        </p:nvPicPr>
        <p:blipFill>
          <a:blip r:embed="rId1"/>
          <a:stretch>
            <a:fillRect/>
          </a:stretch>
        </p:blipFill>
        <p:spPr>
          <a:xfrm>
            <a:off x="476250" y="1691005"/>
            <a:ext cx="10970260" cy="20516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Developer Tools install</a:t>
            </a:r>
            <a:endParaRPr lang="en-US"/>
          </a:p>
        </p:txBody>
      </p:sp>
      <p:sp>
        <p:nvSpPr>
          <p:cNvPr id="3" name="Content Placeholder 2"/>
          <p:cNvSpPr>
            <a:spLocks noGrp="1"/>
          </p:cNvSpPr>
          <p:nvPr>
            <p:ph idx="1"/>
          </p:nvPr>
        </p:nvSpPr>
        <p:spPr/>
        <p:txBody>
          <a:bodyPr/>
          <a:p>
            <a:r>
              <a:rPr lang="en-US"/>
              <a:t>React Developer Tools </a:t>
            </a:r>
            <a:endParaRPr lang="en-US"/>
          </a:p>
          <a:p>
            <a:r>
              <a:rPr lang="en-US"/>
              <a:t>ES7 React/Redux/GraphQL/React-Native snippets (vscode mai)</a:t>
            </a:r>
            <a:endParaRPr lang="en-US"/>
          </a:p>
          <a:p>
            <a:r>
              <a:rPr lang="en-US"/>
              <a:t>Bracket Pair Colorizer</a:t>
            </a:r>
            <a:endParaRPr lang="en-US"/>
          </a:p>
          <a:p>
            <a:r>
              <a:rPr lang="en-US"/>
              <a:t>Auto Rename Tag</a:t>
            </a:r>
            <a:endParaRPr lang="en-US"/>
          </a:p>
          <a:p>
            <a:r>
              <a:rPr lang="en-US"/>
              <a:t>live server</a:t>
            </a:r>
            <a:endParaRPr lang="en-US"/>
          </a:p>
          <a:p>
            <a:r>
              <a:rPr lang="en-US"/>
              <a:t>Prettier - Code formatter</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5400" b="1">
                <a:solidFill>
                  <a:srgbClr val="FF0000"/>
                </a:solidFill>
              </a:rPr>
              <a:t>Functional Component</a:t>
            </a:r>
            <a:endParaRPr lang="en-US" sz="5400" b="1">
              <a:solidFill>
                <a:srgbClr val="FF0000"/>
              </a:solidFill>
            </a:endParaRPr>
          </a:p>
        </p:txBody>
      </p:sp>
      <p:sp>
        <p:nvSpPr>
          <p:cNvPr id="3" name="Content Placeholder 2"/>
          <p:cNvSpPr>
            <a:spLocks noGrp="1"/>
          </p:cNvSpPr>
          <p:nvPr>
            <p:ph sz="half" idx="1"/>
          </p:nvPr>
        </p:nvSpPr>
        <p:spPr/>
        <p:txBody>
          <a:bodyPr/>
          <a:p>
            <a:r>
              <a:rPr lang="en-US"/>
              <a:t>User.js</a:t>
            </a:r>
            <a:endParaRPr lang="en-US"/>
          </a:p>
          <a:p>
            <a:endParaRPr lang="en-US"/>
          </a:p>
        </p:txBody>
      </p:sp>
      <p:pic>
        <p:nvPicPr>
          <p:cNvPr id="4" name="Content Placeholder 3"/>
          <p:cNvPicPr>
            <a:picLocks noChangeAspect="1"/>
          </p:cNvPicPr>
          <p:nvPr>
            <p:ph sz="half" idx="2"/>
          </p:nvPr>
        </p:nvPicPr>
        <p:blipFill>
          <a:blip r:embed="rId1"/>
          <a:stretch>
            <a:fillRect/>
          </a:stretch>
        </p:blipFill>
        <p:spPr>
          <a:xfrm>
            <a:off x="3753485" y="1270635"/>
            <a:ext cx="7800340" cy="54622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Introducation to React JS</a:t>
            </a:r>
            <a:endParaRPr lang="en-IN" altLang="en-US"/>
          </a:p>
        </p:txBody>
      </p:sp>
      <p:pic>
        <p:nvPicPr>
          <p:cNvPr id="4" name="Content Placeholder 3"/>
          <p:cNvPicPr>
            <a:picLocks noChangeAspect="1"/>
          </p:cNvPicPr>
          <p:nvPr>
            <p:ph idx="1"/>
          </p:nvPr>
        </p:nvPicPr>
        <p:blipFill>
          <a:blip r:embed="rId1"/>
          <a:stretch>
            <a:fillRect/>
          </a:stretch>
        </p:blipFill>
        <p:spPr>
          <a:xfrm>
            <a:off x="660400" y="1966595"/>
            <a:ext cx="10871835" cy="4055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olidFill>
                  <a:srgbClr val="FF0000"/>
                </a:solidFill>
              </a:rPr>
              <a:t>Class Component</a:t>
            </a:r>
            <a:endParaRPr lang="en-US" b="1">
              <a:solidFill>
                <a:srgbClr val="FF0000"/>
              </a:solidFill>
            </a:endParaRPr>
          </a:p>
        </p:txBody>
      </p:sp>
      <p:sp>
        <p:nvSpPr>
          <p:cNvPr id="3" name="Content Placeholder 2"/>
          <p:cNvSpPr>
            <a:spLocks noGrp="1"/>
          </p:cNvSpPr>
          <p:nvPr>
            <p:ph sz="half" idx="1"/>
          </p:nvPr>
        </p:nvSpPr>
        <p:spPr/>
        <p:txBody>
          <a:bodyPr/>
          <a:p>
            <a:r>
              <a:rPr lang="en-US"/>
              <a:t>User_Class.js</a:t>
            </a:r>
            <a:endParaRPr lang="en-US"/>
          </a:p>
        </p:txBody>
      </p:sp>
      <p:pic>
        <p:nvPicPr>
          <p:cNvPr id="5" name="Content Placeholder 4"/>
          <p:cNvPicPr>
            <a:picLocks noChangeAspect="1"/>
          </p:cNvPicPr>
          <p:nvPr>
            <p:ph sz="half" idx="2"/>
          </p:nvPr>
        </p:nvPicPr>
        <p:blipFill>
          <a:blip r:embed="rId1"/>
          <a:stretch>
            <a:fillRect/>
          </a:stretch>
        </p:blipFill>
        <p:spPr>
          <a:xfrm>
            <a:off x="4385945" y="1691005"/>
            <a:ext cx="6967855" cy="49434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Class</a:t>
            </a:r>
            <a:r>
              <a:rPr lang="en-US"/>
              <a:t> </a:t>
            </a:r>
            <a:r>
              <a:rPr lang="en-US" b="1">
                <a:solidFill>
                  <a:srgbClr val="FF0000"/>
                </a:solidFill>
                <a:sym typeface="+mn-ea"/>
              </a:rPr>
              <a:t>Components</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278245" y="1924050"/>
            <a:ext cx="5733415" cy="30092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2665" b="1">
                <a:solidFill>
                  <a:srgbClr val="FF0000"/>
                </a:solidFill>
              </a:rPr>
              <a:t>Introducing JSX (class-&gt;className,) </a:t>
            </a:r>
            <a:br>
              <a:rPr lang="en-US" sz="2665" b="1">
                <a:solidFill>
                  <a:srgbClr val="FF0000"/>
                </a:solidFill>
              </a:rPr>
            </a:br>
            <a:r>
              <a:rPr lang="en-US" sz="2665" b="1">
                <a:solidFill>
                  <a:srgbClr val="FF0000"/>
                </a:solidFill>
              </a:rPr>
              <a:t>use (emmet) javascript  - &gt;javascriptreact</a:t>
            </a:r>
            <a:br>
              <a:rPr lang="en-US" sz="2665" b="1">
                <a:solidFill>
                  <a:srgbClr val="FF0000"/>
                </a:solidFill>
              </a:rPr>
            </a:br>
            <a:r>
              <a:rPr lang="en-US" sz="2665" b="1">
                <a:solidFill>
                  <a:srgbClr val="FF0000"/>
                </a:solidFill>
              </a:rPr>
              <a:t>div.black</a:t>
            </a:r>
            <a:br>
              <a:rPr lang="en-US" sz="2665" b="1">
                <a:solidFill>
                  <a:srgbClr val="FF0000"/>
                </a:solidFill>
              </a:rPr>
            </a:br>
            <a:r>
              <a:rPr lang="en-US" sz="2665" b="1">
                <a:solidFill>
                  <a:srgbClr val="FF0000"/>
                </a:solidFill>
              </a:rPr>
              <a:t>class ek reserved keyword hai</a:t>
            </a:r>
            <a:br>
              <a:rPr lang="en-US" sz="2665" b="1">
                <a:solidFill>
                  <a:srgbClr val="FF0000"/>
                </a:solidFill>
              </a:rPr>
            </a:br>
            <a:endParaRPr lang="en-US" sz="2665" b="1">
              <a:solidFill>
                <a:srgbClr val="FF0000"/>
              </a:solidFill>
            </a:endParaRPr>
          </a:p>
        </p:txBody>
      </p:sp>
      <p:pic>
        <p:nvPicPr>
          <p:cNvPr id="4" name="Content Placeholder 3"/>
          <p:cNvPicPr>
            <a:picLocks noChangeAspect="1"/>
          </p:cNvPicPr>
          <p:nvPr>
            <p:ph idx="1"/>
          </p:nvPr>
        </p:nvPicPr>
        <p:blipFill>
          <a:blip r:embed="rId1"/>
          <a:stretch>
            <a:fillRect/>
          </a:stretch>
        </p:blipFill>
        <p:spPr>
          <a:xfrm>
            <a:off x="494030" y="2031365"/>
            <a:ext cx="6784340" cy="4626610"/>
          </a:xfrm>
          <a:prstGeom prst="rect">
            <a:avLst/>
          </a:prstGeom>
        </p:spPr>
      </p:pic>
      <p:sp>
        <p:nvSpPr>
          <p:cNvPr id="3" name="Text Box 2"/>
          <p:cNvSpPr txBox="1"/>
          <p:nvPr/>
        </p:nvSpPr>
        <p:spPr>
          <a:xfrm>
            <a:off x="5205095" y="-496570"/>
            <a:ext cx="309880" cy="368300"/>
          </a:xfrm>
          <a:prstGeom prst="rect">
            <a:avLst/>
          </a:prstGeom>
          <a:noFill/>
        </p:spPr>
        <p:txBody>
          <a:bodyPr wrap="none" rtlCol="0">
            <a:spAutoFit/>
          </a:bodyPr>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REACT  JSX</a:t>
            </a:r>
            <a:br>
              <a:rPr lang="en-US"/>
            </a:br>
            <a:r>
              <a:rPr lang="en-IN" altLang="en-US"/>
              <a:t>WebPack ----BABEL</a:t>
            </a:r>
            <a:endParaRPr lang="en-IN" alt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404620" y="1962785"/>
            <a:ext cx="9624060" cy="4272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ym typeface="+mn-ea"/>
              </a:rPr>
              <a:t>WebPack --</a:t>
            </a:r>
            <a:r>
              <a:rPr lang="en-IN" altLang="en-US">
                <a:sym typeface="+mn-ea"/>
              </a:rPr>
              <a:t>BABEL </a:t>
            </a:r>
            <a:endParaRPr lang="en-US"/>
          </a:p>
        </p:txBody>
      </p:sp>
      <p:sp>
        <p:nvSpPr>
          <p:cNvPr id="3" name="Content Placeholder 2"/>
          <p:cNvSpPr>
            <a:spLocks noGrp="1"/>
          </p:cNvSpPr>
          <p:nvPr>
            <p:ph sz="half" idx="1"/>
          </p:nvPr>
        </p:nvSpPr>
        <p:spPr/>
        <p:txBody>
          <a:bodyPr/>
          <a:p>
            <a:r>
              <a:rPr lang="en-IN" altLang="en-US">
                <a:sym typeface="+mn-ea"/>
              </a:rPr>
              <a:t>WebPack ---</a:t>
            </a:r>
            <a:endParaRPr lang="en-IN" altLang="en-US">
              <a:sym typeface="+mn-ea"/>
            </a:endParaRPr>
          </a:p>
          <a:p>
            <a:r>
              <a:rPr lang="en-IN" altLang="en-US"/>
              <a:t>jab react ko install karete hai to sath mai webpack or Babel install ho jate hai</a:t>
            </a:r>
            <a:endParaRPr lang="en-IN" altLang="en-US"/>
          </a:p>
          <a:p>
            <a:r>
              <a:rPr lang="en-IN" altLang="en-US"/>
              <a:t>react ke andar jo bhi hum banate hai ush ek bandal ke form mai rakhta hai</a:t>
            </a:r>
            <a:endParaRPr lang="en-IN" altLang="en-US"/>
          </a:p>
          <a:p>
            <a:r>
              <a:rPr lang="en-IN" altLang="en-US"/>
              <a:t>ye webpack ka kam hota hai</a:t>
            </a:r>
            <a:endParaRPr lang="en-IN" altLang="en-US"/>
          </a:p>
        </p:txBody>
      </p:sp>
      <p:sp>
        <p:nvSpPr>
          <p:cNvPr id="4" name="Content Placeholder 3"/>
          <p:cNvSpPr>
            <a:spLocks noGrp="1"/>
          </p:cNvSpPr>
          <p:nvPr>
            <p:ph sz="half" idx="2"/>
          </p:nvPr>
        </p:nvSpPr>
        <p:spPr/>
        <p:txBody>
          <a:bodyPr/>
          <a:p>
            <a:r>
              <a:rPr lang="en-IN" altLang="en-US"/>
              <a:t>Babel--</a:t>
            </a:r>
            <a:endParaRPr lang="en-IN" altLang="en-US"/>
          </a:p>
          <a:p>
            <a:r>
              <a:rPr lang="en-IN" altLang="en-US"/>
              <a:t>ES6 ke code ko browser nahi samajhta</a:t>
            </a:r>
            <a:endParaRPr lang="en-IN" altLang="en-US"/>
          </a:p>
          <a:p>
            <a:r>
              <a:rPr lang="en-IN" altLang="en-US"/>
              <a:t>moden javascript ke code ko browswe nahi samajhta</a:t>
            </a:r>
            <a:endParaRPr lang="en-IN" altLang="en-US"/>
          </a:p>
          <a:p>
            <a:r>
              <a:rPr lang="en-IN" altLang="en-US"/>
              <a:t>babael es6 ke code ko convert karta hai	</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React-Dom(Manipulating documents)</a:t>
            </a:r>
            <a:endParaRPr lang="en-IN" altLang="en-US"/>
          </a:p>
        </p:txBody>
      </p:sp>
      <p:sp>
        <p:nvSpPr>
          <p:cNvPr id="3" name="Content Placeholder 2"/>
          <p:cNvSpPr>
            <a:spLocks noGrp="1"/>
          </p:cNvSpPr>
          <p:nvPr>
            <p:ph sz="half" idx="1"/>
          </p:nvPr>
        </p:nvSpPr>
        <p:spPr/>
        <p:txBody>
          <a:bodyPr/>
          <a:p>
            <a:r>
              <a:rPr lang="en-IN" altLang="en-US"/>
              <a:t>javascript file se html file mai kuch change karta hota hai.</a:t>
            </a:r>
            <a:endParaRPr lang="en-IN" altLang="en-US"/>
          </a:p>
          <a:p>
            <a:r>
              <a:rPr lang="en-IN" altLang="en-US"/>
              <a:t>kuch add karna hota hai ushe dom manipulating kahate hai.</a:t>
            </a:r>
            <a:endParaRPr lang="en-IN" altLang="en-US"/>
          </a:p>
          <a:p>
            <a:r>
              <a:rPr lang="en-IN" altLang="en-US"/>
              <a:t>ReactDom ko kiyo import karte hai taki dom manipulating kar sake</a:t>
            </a:r>
            <a:endParaRPr lang="en-IN" alt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Props In React js</a:t>
            </a:r>
            <a:endParaRPr lang="en-IN" alt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321945" y="1395730"/>
            <a:ext cx="11400155" cy="51454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Props with functional component</a:t>
            </a:r>
            <a:endParaRPr lang="en-US" b="1">
              <a:solidFill>
                <a:srgbClr val="FF0000"/>
              </a:solidFill>
            </a:endParaRPr>
          </a:p>
        </p:txBody>
      </p:sp>
      <p:sp>
        <p:nvSpPr>
          <p:cNvPr id="3" name="Content Placeholder 2"/>
          <p:cNvSpPr>
            <a:spLocks noGrp="1"/>
          </p:cNvSpPr>
          <p:nvPr>
            <p:ph sz="half" idx="1"/>
          </p:nvPr>
        </p:nvSpPr>
        <p:spPr/>
        <p:txBody>
          <a:bodyPr/>
          <a:p>
            <a:r>
              <a:rPr lang="en-US"/>
              <a:t>components -&gt; Navbar.js</a:t>
            </a:r>
            <a:endParaRPr lang="en-US"/>
          </a:p>
          <a:p>
            <a:r>
              <a:rPr lang="en-US"/>
              <a:t>rfs (import shot trick)</a:t>
            </a:r>
            <a:endParaRPr lang="en-US"/>
          </a:p>
          <a:p>
            <a:r>
              <a:rPr lang="en-US"/>
              <a:t>import React from 'react' (navbar.js) components</a:t>
            </a:r>
            <a:endParaRPr lang="en-US"/>
          </a:p>
          <a:p>
            <a:pPr marL="0" indent="0">
              <a:buNone/>
            </a:pPr>
            <a:r>
              <a:rPr lang="en-US" b="1">
                <a:solidFill>
                  <a:srgbClr val="FF0000"/>
                </a:solidFill>
              </a:rPr>
              <a:t>.Props in class component</a:t>
            </a:r>
            <a:endParaRPr lang="en-US" b="1">
              <a:solidFill>
                <a:srgbClr val="FF0000"/>
              </a:solidFill>
            </a:endParaRPr>
          </a:p>
        </p:txBody>
      </p:sp>
      <p:pic>
        <p:nvPicPr>
          <p:cNvPr id="4" name="Content Placeholder 3"/>
          <p:cNvPicPr>
            <a:picLocks noChangeAspect="1"/>
          </p:cNvPicPr>
          <p:nvPr>
            <p:ph sz="half" idx="2"/>
          </p:nvPr>
        </p:nvPicPr>
        <p:blipFill>
          <a:blip r:embed="rId1"/>
          <a:stretch>
            <a:fillRect/>
          </a:stretch>
        </p:blipFill>
        <p:spPr>
          <a:xfrm>
            <a:off x="6510020" y="1292860"/>
            <a:ext cx="5550535" cy="46748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sym typeface="+mn-ea"/>
              </a:rPr>
              <a:t>Props (property)</a:t>
            </a:r>
            <a:endParaRPr lang="en-US"/>
          </a:p>
        </p:txBody>
      </p:sp>
      <p:sp>
        <p:nvSpPr>
          <p:cNvPr id="3" name="Content Placeholder 2"/>
          <p:cNvSpPr>
            <a:spLocks noGrp="1"/>
          </p:cNvSpPr>
          <p:nvPr>
            <p:ph sz="half" idx="1"/>
          </p:nvPr>
        </p:nvSpPr>
        <p:spPr/>
        <p:txBody>
          <a:bodyPr/>
          <a:p>
            <a:r>
              <a:rPr lang="en-US"/>
              <a:t>&lt;Navbar title = "PNINFOSYS" aboutText ="About Us"/&gt;</a:t>
            </a:r>
            <a:endParaRPr lang="en-US"/>
          </a:p>
          <a:p>
            <a:endParaRPr lang="en-US"/>
          </a:p>
          <a:p>
            <a:r>
              <a:rPr lang="en-US"/>
              <a:t>function Welcome(props) {</a:t>
            </a:r>
            <a:endParaRPr lang="en-US"/>
          </a:p>
          <a:p>
            <a:r>
              <a:rPr lang="en-US"/>
              <a:t>  return( </a:t>
            </a:r>
            <a:endParaRPr lang="en-US"/>
          </a:p>
          <a:p>
            <a:r>
              <a:rPr lang="en-US"/>
              <a:t>&lt;h1&gt;Hello, {props.name}&lt;/h1&gt;;</a:t>
            </a:r>
            <a:endParaRPr lang="en-US"/>
          </a:p>
          <a:p>
            <a:r>
              <a:rPr lang="en-US"/>
              <a:t>)</a:t>
            </a:r>
            <a:endParaRPr lang="en-US"/>
          </a:p>
          <a:p>
            <a:r>
              <a:rPr lang="en-US"/>
              <a:t>}</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Class Props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21665" y="1404620"/>
            <a:ext cx="8797290" cy="5194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214630" y="169545"/>
            <a:ext cx="8432800" cy="66636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State in Functional</a:t>
            </a:r>
            <a:endParaRPr lang="en-US" b="1"/>
          </a:p>
        </p:txBody>
      </p:sp>
      <p:sp>
        <p:nvSpPr>
          <p:cNvPr id="4" name="Content Placeholder 3"/>
          <p:cNvSpPr>
            <a:spLocks noGrp="1"/>
          </p:cNvSpPr>
          <p:nvPr>
            <p:ph sz="half" idx="2"/>
          </p:nvPr>
        </p:nvSpPr>
        <p:spPr/>
        <p:txBody>
          <a:bodyPr>
            <a:normAutofit fontScale="90000" lnSpcReduction="10000"/>
          </a:bodyPr>
          <a:p>
            <a:r>
              <a:rPr lang="en-US"/>
              <a:t>varibale update nahi hote component mai.</a:t>
            </a:r>
            <a:endParaRPr lang="en-US"/>
          </a:p>
          <a:p>
            <a:r>
              <a:rPr lang="en-US"/>
              <a:t>state basical ek object hota hai.jese variable mai data store karate hai .</a:t>
            </a:r>
            <a:endParaRPr lang="en-US"/>
          </a:p>
          <a:p>
            <a:r>
              <a:rPr lang="en-US"/>
              <a:t>ushi taraha object mai bhi data store karate hai.....</a:t>
            </a:r>
            <a:endParaRPr lang="en-US"/>
          </a:p>
          <a:p>
            <a:r>
              <a:rPr lang="en-US"/>
              <a:t>state ok update kar skate hai..</a:t>
            </a:r>
            <a:endParaRPr lang="en-US"/>
          </a:p>
          <a:p>
            <a:r>
              <a:rPr lang="en-US"/>
              <a:t>varibale ko nahi..</a:t>
            </a:r>
            <a:endParaRPr lang="en-US"/>
          </a:p>
          <a:p>
            <a:r>
              <a:rPr lang="en-US"/>
              <a:t>compont ko pata chal jata hai kuch n kuch update hua hai. state ke andar or ushe print kar deta hai.</a:t>
            </a:r>
            <a:endParaRPr lang="en-US"/>
          </a:p>
        </p:txBody>
      </p:sp>
      <p:pic>
        <p:nvPicPr>
          <p:cNvPr id="5" name="Content Placeholder 4"/>
          <p:cNvPicPr>
            <a:picLocks noChangeAspect="1"/>
          </p:cNvPicPr>
          <p:nvPr>
            <p:ph sz="half" idx="1"/>
          </p:nvPr>
        </p:nvPicPr>
        <p:blipFill>
          <a:blip r:embed="rId1"/>
          <a:stretch>
            <a:fillRect/>
          </a:stretch>
        </p:blipFill>
        <p:spPr>
          <a:xfrm>
            <a:off x="838200" y="1825625"/>
            <a:ext cx="4676775" cy="2152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olidFill>
                  <a:srgbClr val="FF0000"/>
                </a:solidFill>
              </a:rPr>
              <a:t>State with functional component</a:t>
            </a:r>
            <a:endParaRPr lang="en-US" b="1">
              <a:solidFill>
                <a:srgbClr val="FF0000"/>
              </a:solidFill>
            </a:endParaRPr>
          </a:p>
        </p:txBody>
      </p:sp>
      <p:sp>
        <p:nvSpPr>
          <p:cNvPr id="3" name="Content Placeholder 2"/>
          <p:cNvSpPr>
            <a:spLocks noGrp="1"/>
          </p:cNvSpPr>
          <p:nvPr>
            <p:ph sz="half" idx="1"/>
          </p:nvPr>
        </p:nvSpPr>
        <p:spPr/>
        <p:txBody>
          <a:bodyPr/>
          <a:p>
            <a:r>
              <a:rPr lang="en-US"/>
              <a:t>state ek obaject hota hai.jese varbale mai andar mai data store karate hai.base hi..</a:t>
            </a:r>
            <a:endParaRPr lang="en-US"/>
          </a:p>
          <a:p>
            <a:r>
              <a:rPr lang="en-US"/>
              <a:t>state mai data store karate hai.</a:t>
            </a:r>
            <a:endParaRPr lang="en-US"/>
          </a:p>
        </p:txBody>
      </p:sp>
      <p:sp>
        <p:nvSpPr>
          <p:cNvPr id="4" name="Content Placeholder 3"/>
          <p:cNvSpPr>
            <a:spLocks noGrp="1"/>
          </p:cNvSpPr>
          <p:nvPr>
            <p:ph sz="half" idx="2"/>
          </p:nvPr>
        </p:nvSpPr>
        <p:spPr/>
        <p:txBody>
          <a:bodyPr/>
          <a:p>
            <a:r>
              <a:rPr lang="en-US"/>
              <a:t>State with class component</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React Router v6</a:t>
            </a:r>
            <a:endParaRPr lang="en-US" b="1">
              <a:solidFill>
                <a:srgbClr val="FF0000"/>
              </a:solidFill>
            </a:endParaRPr>
          </a:p>
        </p:txBody>
      </p:sp>
      <p:sp>
        <p:nvSpPr>
          <p:cNvPr id="3" name="Content Placeholder 2"/>
          <p:cNvSpPr>
            <a:spLocks noGrp="1"/>
          </p:cNvSpPr>
          <p:nvPr>
            <p:ph sz="half" idx="1"/>
          </p:nvPr>
        </p:nvSpPr>
        <p:spPr/>
        <p:txBody>
          <a:bodyPr/>
          <a:p>
            <a:r>
              <a:rPr lang="en-US"/>
              <a:t>npm install react-router-dom</a:t>
            </a:r>
            <a:endParaRPr lang="en-US"/>
          </a:p>
        </p:txBody>
      </p:sp>
      <p:sp>
        <p:nvSpPr>
          <p:cNvPr id="4" name="Content Placeholder 3"/>
          <p:cNvSpPr>
            <a:spLocks noGrp="1"/>
          </p:cNvSpPr>
          <p:nvPr>
            <p:ph sz="half" idx="2"/>
          </p:nvPr>
        </p:nvSpPr>
        <p:spPr/>
        <p:txBody>
          <a:bodyPr/>
          <a:p>
            <a:r>
              <a:rPr lang="en-US"/>
              <a:t>https://reactrouter.com/docs/en/v6/getting-started/installation#basic-installation</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use SearchParams and setSearchParmas</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solidFill>
                  <a:srgbClr val="FF0000"/>
                </a:solidFill>
              </a:rPr>
              <a:t>Navigation on Click | Navigating programmatically</a:t>
            </a:r>
            <a:endParaRPr lang="en-US" b="1">
              <a:solidFill>
                <a:srgbClr val="FF0000"/>
              </a:solidFill>
            </a:endParaRPr>
          </a:p>
        </p:txBody>
      </p:sp>
      <p:sp>
        <p:nvSpPr>
          <p:cNvPr id="4" name="Content Placeholder 3"/>
          <p:cNvSpPr>
            <a:spLocks noGrp="1"/>
          </p:cNvSpPr>
          <p:nvPr>
            <p:ph sz="half" idx="2"/>
          </p:nvPr>
        </p:nvSpPr>
        <p:spPr/>
        <p:txBody>
          <a:bodyPr/>
          <a:p>
            <a:r>
              <a:rPr lang="en-US"/>
              <a:t>Home .js</a:t>
            </a:r>
            <a:endParaRPr lang="en-US"/>
          </a:p>
        </p:txBody>
      </p:sp>
      <p:pic>
        <p:nvPicPr>
          <p:cNvPr id="5" name="Content Placeholder 4"/>
          <p:cNvPicPr>
            <a:picLocks noChangeAspect="1"/>
          </p:cNvPicPr>
          <p:nvPr>
            <p:ph sz="half" idx="1"/>
          </p:nvPr>
        </p:nvPicPr>
        <p:blipFill>
          <a:blip r:embed="rId1"/>
          <a:stretch>
            <a:fillRect/>
          </a:stretch>
        </p:blipFill>
        <p:spPr>
          <a:xfrm>
            <a:off x="990600" y="1588770"/>
            <a:ext cx="5181600" cy="1709420"/>
          </a:xfrm>
          <a:prstGeom prst="rect">
            <a:avLst/>
          </a:prstGeom>
        </p:spPr>
      </p:pic>
      <p:pic>
        <p:nvPicPr>
          <p:cNvPr id="6" name="Picture 5"/>
          <p:cNvPicPr>
            <a:picLocks noChangeAspect="1"/>
          </p:cNvPicPr>
          <p:nvPr/>
        </p:nvPicPr>
        <p:blipFill>
          <a:blip r:embed="rId2"/>
          <a:stretch>
            <a:fillRect/>
          </a:stretch>
        </p:blipFill>
        <p:spPr>
          <a:xfrm>
            <a:off x="3063240" y="3528060"/>
            <a:ext cx="8387715" cy="3286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Nested Routing</a:t>
            </a:r>
            <a:endParaRPr lang="en-US" b="1"/>
          </a:p>
        </p:txBody>
      </p:sp>
      <p:sp>
        <p:nvSpPr>
          <p:cNvPr id="6" name="Content Placeholder 5"/>
          <p:cNvSpPr/>
          <p:nvPr>
            <p:ph sz="half" idx="1"/>
          </p:nvPr>
        </p:nvSpPr>
        <p:spPr/>
        <p:txBody>
          <a:bodyPr/>
          <a:p>
            <a:endParaRPr lang="en-US"/>
          </a:p>
        </p:txBody>
      </p:sp>
      <p:pic>
        <p:nvPicPr>
          <p:cNvPr id="7" name="Content Placeholder 6"/>
          <p:cNvPicPr>
            <a:picLocks noChangeAspect="1"/>
          </p:cNvPicPr>
          <p:nvPr>
            <p:ph sz="half" idx="2"/>
          </p:nvPr>
        </p:nvPicPr>
        <p:blipFill>
          <a:blip r:embed="rId1"/>
          <a:stretch>
            <a:fillRect/>
          </a:stretch>
        </p:blipFill>
        <p:spPr>
          <a:xfrm>
            <a:off x="1224280" y="1995170"/>
            <a:ext cx="9411335" cy="3136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useLocation Hooks</a:t>
            </a:r>
            <a:r>
              <a:rPr lang="en-US"/>
              <a:t> </a:t>
            </a:r>
            <a:endParaRPr lang="en-US"/>
          </a:p>
        </p:txBody>
      </p:sp>
      <p:sp>
        <p:nvSpPr>
          <p:cNvPr id="3" name="Content Placeholder 2"/>
          <p:cNvSpPr>
            <a:spLocks noGrp="1"/>
          </p:cNvSpPr>
          <p:nvPr>
            <p:ph sz="half" idx="1"/>
          </p:nvPr>
        </p:nvSpPr>
        <p:spPr/>
        <p:txBody>
          <a:bodyPr/>
          <a:p>
            <a:r>
              <a:rPr lang="en-US"/>
              <a:t>user Location sara data de deta hai</a:t>
            </a:r>
            <a:endParaRPr lang="en-US"/>
          </a:p>
          <a:p>
            <a:r>
              <a:rPr lang="en-US"/>
              <a:t>data pas kese ho raha hai.change kar paye.</a:t>
            </a:r>
            <a:endParaRPr lang="en-US"/>
          </a:p>
        </p:txBody>
      </p:sp>
      <p:pic>
        <p:nvPicPr>
          <p:cNvPr id="5" name="Content Placeholder 4"/>
          <p:cNvPicPr>
            <a:picLocks noChangeAspect="1"/>
          </p:cNvPicPr>
          <p:nvPr>
            <p:ph sz="half" idx="2"/>
          </p:nvPr>
        </p:nvPicPr>
        <p:blipFill>
          <a:blip r:embed="rId1"/>
          <a:stretch>
            <a:fillRect/>
          </a:stretch>
        </p:blipFill>
        <p:spPr>
          <a:xfrm>
            <a:off x="5057140" y="3449955"/>
            <a:ext cx="7026910" cy="32918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Protected Route</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Get Input box value(video dekhna hai)</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04265" y="1924685"/>
            <a:ext cx="4648200" cy="4152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Hide , Show and Toggle in element ya Tag</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45490" y="1670685"/>
            <a:ext cx="6788785" cy="46615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38885" y="365125"/>
            <a:ext cx="10114915" cy="2324735"/>
          </a:xfrm>
        </p:spPr>
        <p:txBody>
          <a:bodyPr>
            <a:normAutofit fontScale="90000"/>
          </a:bodyPr>
          <a:p>
            <a:r>
              <a:rPr lang="en-IN" altLang="en-US"/>
              <a:t>React Js INstall (npm i -g bun)</a:t>
            </a:r>
            <a:br>
              <a:rPr lang="en-IN" altLang="en-US"/>
            </a:br>
            <a:r>
              <a:rPr lang="en-IN" altLang="en-US"/>
              <a:t>(bun i vite)</a:t>
            </a:r>
            <a:br>
              <a:rPr lang="en-IN" altLang="en-US"/>
            </a:br>
            <a:r>
              <a:rPr lang="en-IN" altLang="en-US"/>
              <a:t>bun dev</a:t>
            </a:r>
            <a:br>
              <a:rPr lang="en-IN" altLang="en-US"/>
            </a:br>
            <a:r>
              <a:rPr lang="en-IN" altLang="en-US"/>
              <a:t>bun i react@rc , bun i react-dom@rc</a:t>
            </a:r>
            <a:br>
              <a:rPr lang="en-IN" altLang="en-US"/>
            </a:br>
            <a:endParaRPr lang="en-IN" altLang="en-US"/>
          </a:p>
        </p:txBody>
      </p:sp>
      <p:pic>
        <p:nvPicPr>
          <p:cNvPr id="4" name="Content Placeholder 3"/>
          <p:cNvPicPr>
            <a:picLocks noChangeAspect="1"/>
          </p:cNvPicPr>
          <p:nvPr>
            <p:ph idx="1"/>
          </p:nvPr>
        </p:nvPicPr>
        <p:blipFill>
          <a:blip r:embed="rId1"/>
          <a:stretch>
            <a:fillRect/>
          </a:stretch>
        </p:blipFill>
        <p:spPr>
          <a:xfrm>
            <a:off x="575310" y="2342515"/>
            <a:ext cx="11442065" cy="41706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Handle Form | checkbox | input field | select</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457200" y="1490980"/>
            <a:ext cx="5715000" cy="46863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a:solidFill>
                  <a:srgbClr val="FF0000"/>
                </a:solidFill>
              </a:rPr>
              <a:t>Conditional rendering | If Condition(profile.js)</a:t>
            </a:r>
            <a:endParaRPr lang="en-US" b="1">
              <a:solidFill>
                <a:srgbClr val="FF0000"/>
              </a:solidFill>
            </a:endParaRPr>
          </a:p>
        </p:txBody>
      </p:sp>
      <p:sp>
        <p:nvSpPr>
          <p:cNvPr id="4" name="Content Placeholder 3"/>
          <p:cNvSpPr>
            <a:spLocks noGrp="1"/>
          </p:cNvSpPr>
          <p:nvPr>
            <p:ph sz="half" idx="2"/>
          </p:nvPr>
        </p:nvSpPr>
        <p:spPr/>
        <p:txBody>
          <a:bodyPr/>
          <a:p>
            <a:r>
              <a:rPr lang="en-US"/>
              <a:t>profile.js</a:t>
            </a:r>
            <a:endParaRPr lang="en-US"/>
          </a:p>
        </p:txBody>
      </p:sp>
      <p:pic>
        <p:nvPicPr>
          <p:cNvPr id="5" name="Content Placeholder 4"/>
          <p:cNvPicPr>
            <a:picLocks noChangeAspect="1"/>
          </p:cNvPicPr>
          <p:nvPr>
            <p:ph sz="half" idx="1"/>
          </p:nvPr>
        </p:nvPicPr>
        <p:blipFill>
          <a:blip r:embed="rId1"/>
          <a:stretch>
            <a:fillRect/>
          </a:stretch>
        </p:blipFill>
        <p:spPr>
          <a:xfrm>
            <a:off x="393700" y="1856740"/>
            <a:ext cx="5537835" cy="43205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Basic Form validation</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Pass Function as Props</a:t>
            </a:r>
            <a:endParaRPr lang="en-US" b="1">
              <a:solidFill>
                <a:srgbClr val="FF0000"/>
              </a:solidFill>
            </a:endParaRPr>
          </a:p>
        </p:txBody>
      </p:sp>
      <p:sp>
        <p:nvSpPr>
          <p:cNvPr id="3" name="Content Placeholder 2"/>
          <p:cNvSpPr>
            <a:spLocks noGrp="1"/>
          </p:cNvSpPr>
          <p:nvPr>
            <p:ph sz="half" idx="1"/>
          </p:nvPr>
        </p:nvSpPr>
        <p:spPr/>
        <p:txBody>
          <a:bodyPr/>
          <a:p>
            <a:r>
              <a:rPr lang="en-US"/>
              <a:t>parent to child</a:t>
            </a:r>
            <a:endParaRPr lang="en-US"/>
          </a:p>
          <a:p>
            <a:r>
              <a:rPr lang="en-US"/>
              <a:t>user.js</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What is life </a:t>
            </a:r>
            <a:r>
              <a:rPr lang="en-US">
                <a:solidFill>
                  <a:srgbClr val="FF0000"/>
                </a:solidFill>
                <a:effectLst>
                  <a:outerShdw blurRad="38100" dist="19050" dir="2700000" algn="tl" rotWithShape="0">
                    <a:schemeClr val="dk1">
                      <a:alpha val="40000"/>
                    </a:schemeClr>
                  </a:outerShdw>
                </a:effectLst>
              </a:rPr>
              <a:t>cycle </a:t>
            </a:r>
            <a:r>
              <a:rPr lang="en-US" b="1">
                <a:solidFill>
                  <a:srgbClr val="FF0000"/>
                </a:solidFill>
              </a:rPr>
              <a:t>method</a:t>
            </a:r>
            <a:endParaRPr lang="en-US" b="1">
              <a:solidFill>
                <a:srgbClr val="FF0000"/>
              </a:solidFill>
            </a:endParaRPr>
          </a:p>
        </p:txBody>
      </p:sp>
      <p:sp>
        <p:nvSpPr>
          <p:cNvPr id="4" name="Content Placeholder 3"/>
          <p:cNvSpPr>
            <a:spLocks noGrp="1"/>
          </p:cNvSpPr>
          <p:nvPr>
            <p:ph sz="half" idx="2"/>
          </p:nvPr>
        </p:nvSpPr>
        <p:spPr/>
        <p:txBody>
          <a:bodyPr/>
          <a:p>
            <a:r>
              <a:rPr lang="en-US"/>
              <a:t>fhesh 3 hote hai</a:t>
            </a:r>
            <a:endParaRPr lang="en-US"/>
          </a:p>
          <a:p>
            <a:r>
              <a:rPr lang="en-US"/>
              <a:t>pahala</a:t>
            </a:r>
            <a:endParaRPr lang="en-US"/>
          </a:p>
          <a:p>
            <a:r>
              <a:rPr lang="en-US"/>
              <a:t>birth,update,deth hona</a:t>
            </a:r>
            <a:endParaRPr lang="en-US"/>
          </a:p>
          <a:p>
            <a:endParaRPr lang="en-US"/>
          </a:p>
        </p:txBody>
      </p:sp>
      <p:pic>
        <p:nvPicPr>
          <p:cNvPr id="5" name="Content Placeholder 4"/>
          <p:cNvPicPr>
            <a:picLocks noChangeAspect="1"/>
          </p:cNvPicPr>
          <p:nvPr>
            <p:ph sz="half" idx="1"/>
          </p:nvPr>
        </p:nvPicPr>
        <p:blipFill>
          <a:blip r:embed="rId1"/>
          <a:stretch>
            <a:fillRect/>
          </a:stretch>
        </p:blipFill>
        <p:spPr>
          <a:xfrm>
            <a:off x="838200" y="1691005"/>
            <a:ext cx="4834890" cy="4752975"/>
          </a:xfrm>
          <a:prstGeom prst="rect">
            <a:avLst/>
          </a:prstGeom>
        </p:spPr>
      </p:pic>
      <p:pic>
        <p:nvPicPr>
          <p:cNvPr id="6" name="Picture 5"/>
          <p:cNvPicPr>
            <a:picLocks noChangeAspect="1"/>
          </p:cNvPicPr>
          <p:nvPr/>
        </p:nvPicPr>
        <p:blipFill>
          <a:blip r:embed="rId2"/>
          <a:stretch>
            <a:fillRect/>
          </a:stretch>
        </p:blipFill>
        <p:spPr>
          <a:xfrm>
            <a:off x="6172200" y="3538220"/>
            <a:ext cx="4057650" cy="3057525"/>
          </a:xfrm>
          <a:prstGeom prst="rect">
            <a:avLst/>
          </a:prstGeom>
        </p:spPr>
      </p:pic>
      <p:pic>
        <p:nvPicPr>
          <p:cNvPr id="7" name="Picture 6"/>
          <p:cNvPicPr>
            <a:picLocks noChangeAspect="1"/>
          </p:cNvPicPr>
          <p:nvPr/>
        </p:nvPicPr>
        <p:blipFill>
          <a:blip r:embed="rId3"/>
          <a:stretch>
            <a:fillRect/>
          </a:stretch>
        </p:blipFill>
        <p:spPr>
          <a:xfrm>
            <a:off x="9664700" y="3399790"/>
            <a:ext cx="2527300" cy="3333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92785" y="274955"/>
            <a:ext cx="10805795" cy="63074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37490" y="194945"/>
            <a:ext cx="11717020" cy="5276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Render method har bar update hota hai..</a:t>
            </a:r>
            <a:br>
              <a:rPr lang="en-US"/>
            </a:br>
            <a:r>
              <a:rPr lang="en-US"/>
              <a:t>render1.js</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39775" y="1691005"/>
            <a:ext cx="8282305" cy="4827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CompnentDidMount(api ke liye)</a:t>
            </a:r>
            <a:endParaRPr lang="en-US" b="1">
              <a:solidFill>
                <a:srgbClr val="FF0000"/>
              </a:solidFill>
            </a:endParaRPr>
          </a:p>
        </p:txBody>
      </p:sp>
      <p:sp>
        <p:nvSpPr>
          <p:cNvPr id="4" name="Content Placeholder 3"/>
          <p:cNvSpPr>
            <a:spLocks noGrp="1"/>
          </p:cNvSpPr>
          <p:nvPr>
            <p:ph sz="half" idx="2"/>
          </p:nvPr>
        </p:nvSpPr>
        <p:spPr/>
        <p:txBody>
          <a:bodyPr/>
          <a:p>
            <a:r>
              <a:rPr lang="en-US"/>
              <a:t>sab se pahale load</a:t>
            </a:r>
            <a:endParaRPr lang="en-US"/>
          </a:p>
          <a:p>
            <a:r>
              <a:rPr lang="en-US"/>
              <a:t>1.constructor</a:t>
            </a:r>
            <a:endParaRPr lang="en-US"/>
          </a:p>
          <a:p>
            <a:r>
              <a:rPr lang="en-US"/>
              <a:t>2.render</a:t>
            </a:r>
            <a:endParaRPr lang="en-US"/>
          </a:p>
          <a:p>
            <a:r>
              <a:rPr lang="en-US"/>
              <a:t>render ke bad banta hai</a:t>
            </a:r>
            <a:endParaRPr lang="en-US"/>
          </a:p>
          <a:p>
            <a:r>
              <a:rPr lang="en-US"/>
              <a:t>3.compnentDidMount</a:t>
            </a:r>
            <a:endParaRPr lang="en-US"/>
          </a:p>
          <a:p>
            <a:r>
              <a:rPr lang="en-US"/>
              <a:t>mount(html css sab kuch ready ho chuka hai..)ush ke bad call hoga</a:t>
            </a:r>
            <a:endParaRPr lang="en-US"/>
          </a:p>
        </p:txBody>
      </p:sp>
      <p:pic>
        <p:nvPicPr>
          <p:cNvPr id="5" name="Content Placeholder 4"/>
          <p:cNvPicPr>
            <a:picLocks noChangeAspect="1"/>
          </p:cNvPicPr>
          <p:nvPr>
            <p:ph sz="half" idx="1"/>
          </p:nvPr>
        </p:nvPicPr>
        <p:blipFill>
          <a:blip r:embed="rId1"/>
          <a:stretch>
            <a:fillRect/>
          </a:stretch>
        </p:blipFill>
        <p:spPr>
          <a:xfrm>
            <a:off x="838200" y="2083435"/>
            <a:ext cx="5181600" cy="3835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ComponentDidUpdate</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984375"/>
            <a:ext cx="7016115" cy="40335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React and React-dom</a:t>
            </a:r>
            <a:endParaRPr lang="en-IN" altLang="en-US"/>
          </a:p>
        </p:txBody>
      </p:sp>
      <p:pic>
        <p:nvPicPr>
          <p:cNvPr id="4" name="Content Placeholder 3"/>
          <p:cNvPicPr>
            <a:picLocks noChangeAspect="1"/>
          </p:cNvPicPr>
          <p:nvPr>
            <p:ph idx="1"/>
          </p:nvPr>
        </p:nvPicPr>
        <p:blipFill>
          <a:blip r:embed="rId1"/>
          <a:stretch>
            <a:fillRect/>
          </a:stretch>
        </p:blipFill>
        <p:spPr>
          <a:xfrm>
            <a:off x="752475" y="1807845"/>
            <a:ext cx="10687050" cy="39350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 shouldComponentUpdate life cycle method</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944880" y="2014855"/>
            <a:ext cx="9385935" cy="39731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componentWillUnmount life cycle method</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Hooks Lifecycle Method</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691005"/>
            <a:ext cx="10663555" cy="47377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72795" y="466090"/>
            <a:ext cx="10581005" cy="59258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UseEffect</a:t>
            </a:r>
            <a:endParaRPr lang="en-US"/>
          </a:p>
        </p:txBody>
      </p:sp>
      <p:sp>
        <p:nvSpPr>
          <p:cNvPr id="4" name="Content Placeholder 3"/>
          <p:cNvSpPr>
            <a:spLocks noGrp="1"/>
          </p:cNvSpPr>
          <p:nvPr>
            <p:ph sz="half" idx="2"/>
          </p:nvPr>
        </p:nvSpPr>
        <p:spPr/>
        <p:txBody>
          <a:bodyPr/>
          <a:p>
            <a:endParaRPr lang="en-US"/>
          </a:p>
        </p:txBody>
      </p:sp>
      <p:pic>
        <p:nvPicPr>
          <p:cNvPr id="6" name="Content Placeholder 5"/>
          <p:cNvPicPr>
            <a:picLocks noChangeAspect="1"/>
          </p:cNvPicPr>
          <p:nvPr>
            <p:ph sz="half" idx="1"/>
          </p:nvPr>
        </p:nvPicPr>
        <p:blipFill>
          <a:blip r:embed="rId1"/>
          <a:stretch>
            <a:fillRect/>
          </a:stretch>
        </p:blipFill>
        <p:spPr>
          <a:xfrm>
            <a:off x="838200" y="1727200"/>
            <a:ext cx="10615930" cy="30079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r>
              <a:rPr lang="en-US" b="1">
                <a:solidFill>
                  <a:srgbClr val="FF0000"/>
                </a:solidFill>
              </a:rPr>
              <a:t>Hooks in ReactJs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69975" y="1467485"/>
            <a:ext cx="9493250" cy="48710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403475" y="213995"/>
            <a:ext cx="3923665" cy="6644005"/>
          </a:xfrm>
          <a:prstGeom prst="rect">
            <a:avLst/>
          </a:prstGeom>
        </p:spPr>
      </p:pic>
      <p:pic>
        <p:nvPicPr>
          <p:cNvPr id="6" name="Content Placeholder 5"/>
          <p:cNvPicPr>
            <a:picLocks noChangeAspect="1"/>
          </p:cNvPicPr>
          <p:nvPr>
            <p:ph sz="half" idx="2"/>
          </p:nvPr>
        </p:nvPicPr>
        <p:blipFill>
          <a:blip r:embed="rId2"/>
          <a:stretch>
            <a:fillRect/>
          </a:stretch>
        </p:blipFill>
        <p:spPr>
          <a:xfrm>
            <a:off x="7081520" y="781050"/>
            <a:ext cx="4910455" cy="48964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UseState</a:t>
            </a:r>
            <a:endParaRPr lang="en-US"/>
          </a:p>
        </p:txBody>
      </p:sp>
      <p:sp>
        <p:nvSpPr>
          <p:cNvPr id="3" name="Content Placeholder 2"/>
          <p:cNvSpPr>
            <a:spLocks noGrp="1"/>
          </p:cNvSpPr>
          <p:nvPr>
            <p:ph sz="half" idx="1"/>
          </p:nvPr>
        </p:nvSpPr>
        <p:spPr/>
        <p:txBody>
          <a:bodyPr/>
          <a:p>
            <a:r>
              <a:rPr lang="en-US"/>
              <a:t>is ko hum kisi if ,for ya function mai nahi rakh skate hai..</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UseEffect</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518285" y="1920875"/>
            <a:ext cx="8086725" cy="46748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50265" y="365125"/>
            <a:ext cx="10503535" cy="5655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1843405"/>
            <a:ext cx="10515600" cy="43154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t>
            </a:r>
            <a:r>
              <a:rPr lang="en-US" b="1">
                <a:solidFill>
                  <a:srgbClr val="FF0000"/>
                </a:solidFill>
              </a:rPr>
              <a:t>tyle in ReactJs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825625"/>
            <a:ext cx="7407275" cy="41217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Insatll Bootstrap</a:t>
            </a:r>
            <a:endParaRPr lang="en-US"/>
          </a:p>
        </p:txBody>
      </p:sp>
      <p:sp>
        <p:nvSpPr>
          <p:cNvPr id="3" name="Content Placeholder 2"/>
          <p:cNvSpPr>
            <a:spLocks noGrp="1"/>
          </p:cNvSpPr>
          <p:nvPr>
            <p:ph sz="half" idx="1"/>
          </p:nvPr>
        </p:nvSpPr>
        <p:spPr/>
        <p:txBody>
          <a:bodyPr/>
          <a:p>
            <a:pPr marL="0" indent="0">
              <a:buNone/>
            </a:pPr>
            <a:r>
              <a:rPr lang="en-US"/>
              <a:t>https://react-bootstrap.github.io/components/buttons/</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Handle Array with List map function</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90880" y="1905635"/>
            <a:ext cx="5750560" cy="39706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List with Bootstrap Table</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596265" y="1825625"/>
            <a:ext cx="5999480" cy="412051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Nested List in ReactJs</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Reuse component in loop</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Send Data Child to Parent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Pure component (rendering rokta hai)</a:t>
            </a:r>
            <a:endParaRPr lang="en-US" b="1"/>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useMemo Hook</a:t>
            </a:r>
            <a:endParaRPr lang="en-US"/>
          </a:p>
        </p:txBody>
      </p:sp>
      <p:pic>
        <p:nvPicPr>
          <p:cNvPr id="5" name="Content Placeholder 4"/>
          <p:cNvPicPr>
            <a:picLocks noChangeAspect="1"/>
          </p:cNvPicPr>
          <p:nvPr>
            <p:ph sz="half" idx="1"/>
          </p:nvPr>
        </p:nvPicPr>
        <p:blipFill>
          <a:blip r:embed="rId1"/>
          <a:stretch>
            <a:fillRect/>
          </a:stretch>
        </p:blipFill>
        <p:spPr>
          <a:xfrm>
            <a:off x="1315720" y="1691005"/>
            <a:ext cx="10180955" cy="35299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useContext Hook</a:t>
            </a:r>
            <a:endParaRPr lang="en-US"/>
          </a:p>
        </p:txBody>
      </p:sp>
      <p:pic>
        <p:nvPicPr>
          <p:cNvPr id="5" name="Content Placeholder 4"/>
          <p:cNvPicPr>
            <a:picLocks noChangeAspect="1"/>
          </p:cNvPicPr>
          <p:nvPr>
            <p:ph sz="half" idx="1"/>
          </p:nvPr>
        </p:nvPicPr>
        <p:blipFill>
          <a:blip r:embed="rId1"/>
          <a:stretch>
            <a:fillRect/>
          </a:stretch>
        </p:blipFill>
        <p:spPr>
          <a:xfrm>
            <a:off x="3684905" y="2193290"/>
            <a:ext cx="3362960" cy="44430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28040" y="365125"/>
            <a:ext cx="10149205" cy="61595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22250" y="359410"/>
            <a:ext cx="11766550" cy="55702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 with Example</a:t>
            </a:r>
            <a:endParaRPr lang="en-US"/>
          </a:p>
        </p:txBody>
      </p:sp>
      <p:sp>
        <p:nvSpPr>
          <p:cNvPr id="3" name="Content Placeholder 2"/>
          <p:cNvSpPr>
            <a:spLocks noGrp="1"/>
          </p:cNvSpPr>
          <p:nvPr>
            <p:ph sz="half" idx="1"/>
          </p:nvPr>
        </p:nvSpPr>
        <p:spPr/>
        <p:txBody>
          <a:bodyPr/>
          <a:p>
            <a:r>
              <a:rPr lang="en-US"/>
              <a:t>react js khud bta hai ref ko kam use karo.react js bolta hai ap DOM ko maipulate mat karo,</a:t>
            </a:r>
            <a:endParaRPr lang="en-US"/>
          </a:p>
          <a:p>
            <a:r>
              <a:rPr lang="en-US"/>
              <a:t>Dom ko mainipulate karoge to react js show ho jaygei,</a:t>
            </a:r>
            <a:endParaRPr lang="en-US"/>
          </a:p>
          <a:p>
            <a:r>
              <a:rPr lang="en-US"/>
              <a:t>state props ke sath work karo..</a:t>
            </a:r>
            <a:endParaRPr lang="en-US"/>
          </a:p>
          <a:p>
            <a:r>
              <a:rPr lang="en-US"/>
              <a:t>ref ke pass power hai kisi ko hide show karne ki..</a:t>
            </a:r>
            <a:endParaRPr lang="en-US"/>
          </a:p>
          <a:p>
            <a:r>
              <a:rPr lang="en-US"/>
              <a:t>dom ko mainipulate kar sakta hai.</a:t>
            </a:r>
            <a:endParaRPr lang="en-US"/>
          </a:p>
        </p:txBody>
      </p:sp>
      <p:sp>
        <p:nvSpPr>
          <p:cNvPr id="4" name="Content Placeholder 3"/>
          <p:cNvSpPr>
            <a:spLocks noGrp="1"/>
          </p:cNvSpPr>
          <p:nvPr>
            <p:ph sz="half" idx="2"/>
          </p:nvPr>
        </p:nvSpPr>
        <p:spPr/>
        <p:txBody>
          <a:bodyPr/>
          <a:p>
            <a:r>
              <a:rPr lang="en-US"/>
              <a:t>ref ko use tab karo jab bahut jarurur ho</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useRef Hook &amp;&amp; forwardRef</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
        <p:nvSpPr>
          <p:cNvPr id="5" name="Text Box 4"/>
          <p:cNvSpPr txBox="1"/>
          <p:nvPr/>
        </p:nvSpPr>
        <p:spPr>
          <a:xfrm>
            <a:off x="6184265" y="6472555"/>
            <a:ext cx="309880" cy="368300"/>
          </a:xfrm>
          <a:prstGeom prst="rect">
            <a:avLst/>
          </a:prstGeom>
          <a:noFill/>
        </p:spPr>
        <p:txBody>
          <a:bodyPr wrap="none" rtlCol="0">
            <a:spAutoFit/>
          </a:bodyPr>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React Controlled Component</a:t>
            </a:r>
            <a:endParaRPr lang="en-US" b="1"/>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549275"/>
            <a:ext cx="10692765" cy="59251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70510"/>
            <a:ext cx="10441305" cy="40627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Uncontrolled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Higher Order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UseCallback Hook?</a:t>
            </a:r>
            <a:endParaRPr lang="en-US"/>
          </a:p>
        </p:txBody>
      </p:sp>
      <p:sp>
        <p:nvSpPr>
          <p:cNvPr id="3" name="Content Placeholder 2"/>
          <p:cNvSpPr>
            <a:spLocks noGrp="1"/>
          </p:cNvSpPr>
          <p:nvPr>
            <p:ph sz="half" idx="1"/>
          </p:nvPr>
        </p:nvSpPr>
        <p:spPr/>
        <p:txBody>
          <a:bodyPr/>
          <a:p>
            <a:r>
              <a:rPr lang="en-US"/>
              <a:t>useeffect life cyle ke method ke accoding chalta hai..</a:t>
            </a:r>
            <a:endParaRPr lang="en-US"/>
          </a:p>
          <a:p>
            <a:r>
              <a:rPr lang="en-US"/>
              <a:t>usememo value renter karta hai ap ko..</a:t>
            </a:r>
            <a:endParaRPr lang="en-US"/>
          </a:p>
          <a:p>
            <a:r>
              <a:rPr lang="en-US"/>
              <a:t>usecall back  function return karta hai.or ye har bara new value create nahi karta.agar jab tak koyi value change n ho koyi chig.</a:t>
            </a:r>
            <a:endParaRPr lang="en-US"/>
          </a:p>
          <a:p>
            <a:endParaRPr lang="en-US"/>
          </a:p>
        </p:txBody>
      </p:sp>
      <p:sp>
        <p:nvSpPr>
          <p:cNvPr id="4" name="Content Placeholder 3"/>
          <p:cNvSpPr>
            <a:spLocks noGrp="1"/>
          </p:cNvSpPr>
          <p:nvPr>
            <p:ph sz="half" idx="2"/>
          </p:nvPr>
        </p:nvSpPr>
        <p:spPr/>
        <p:txBody>
          <a:bodyPr>
            <a:normAutofit fontScale="80000"/>
          </a:bodyPr>
          <a:p>
            <a:r>
              <a:rPr lang="en-US"/>
              <a:t>use callback hook react is used to optimize the performance of your components by memoizing function,</a:t>
            </a:r>
            <a:endParaRPr lang="en-US"/>
          </a:p>
          <a:p>
            <a:r>
              <a:rPr lang="en-US"/>
              <a:t>usememo or usecallback kaha use karan chahiye...</a:t>
            </a:r>
            <a:endParaRPr lang="en-US"/>
          </a:p>
          <a:p>
            <a:r>
              <a:rPr lang="en-US"/>
              <a:t>jab kabhi ap ko value renter chahiye to ap usememo use kar lege.</a:t>
            </a:r>
            <a:endParaRPr lang="en-US"/>
          </a:p>
          <a:p>
            <a:r>
              <a:rPr lang="en-US"/>
              <a:t>usecallback ap ka function ke case mai hoga.childer ke andar ap ne function pass kar rakhe hai as ya props..is is case mai ap callback use kare.</a:t>
            </a:r>
            <a:endParaRPr lang="en-US"/>
          </a:p>
          <a:p>
            <a:r>
              <a:rPr lang="en-US"/>
              <a:t>taki react ki perforamce incress ho jayegi </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7200" b="1">
                <a:solidFill>
                  <a:srgbClr val="FF0000"/>
                </a:solidFill>
              </a:rPr>
              <a:t>React redux </a:t>
            </a:r>
            <a:endParaRPr lang="en-US" sz="7200" b="1">
              <a:solidFill>
                <a:srgbClr val="FF0000"/>
              </a:solidFill>
            </a:endParaRPr>
          </a:p>
        </p:txBody>
      </p:sp>
      <p:pic>
        <p:nvPicPr>
          <p:cNvPr id="5" name="Content Placeholder 4"/>
          <p:cNvPicPr>
            <a:picLocks noChangeAspect="1"/>
          </p:cNvPicPr>
          <p:nvPr>
            <p:ph sz="half" idx="1"/>
          </p:nvPr>
        </p:nvPicPr>
        <p:blipFill>
          <a:blip r:embed="rId1"/>
          <a:stretch>
            <a:fillRect/>
          </a:stretch>
        </p:blipFill>
        <p:spPr>
          <a:xfrm>
            <a:off x="237490" y="2068830"/>
            <a:ext cx="5934710" cy="3596005"/>
          </a:xfrm>
          <a:prstGeom prst="rect">
            <a:avLst/>
          </a:prstGeom>
        </p:spPr>
      </p:pic>
      <p:pic>
        <p:nvPicPr>
          <p:cNvPr id="6" name="Content Placeholder 5"/>
          <p:cNvPicPr>
            <a:picLocks noChangeAspect="1"/>
          </p:cNvPicPr>
          <p:nvPr>
            <p:ph sz="half" idx="2"/>
          </p:nvPr>
        </p:nvPicPr>
        <p:blipFill>
          <a:blip r:embed="rId2"/>
          <a:stretch>
            <a:fillRect/>
          </a:stretch>
        </p:blipFill>
        <p:spPr>
          <a:xfrm>
            <a:off x="6186170" y="2334260"/>
            <a:ext cx="5153025" cy="33337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normAutofit fontScale="90000"/>
          </a:bodyPr>
          <a:p>
            <a:r>
              <a:rPr lang="en-US"/>
              <a:t>Redux ek container hota hai jis ke andar hum data store kar skate ho..</a:t>
            </a:r>
            <a:endParaRPr lang="en-US"/>
          </a:p>
          <a:p>
            <a:r>
              <a:rPr lang="en-US"/>
              <a:t>ek bahut badha Array jaha par ap ki application ka pura ka pura data store rahata hai...</a:t>
            </a:r>
            <a:endParaRPr lang="en-US"/>
          </a:p>
          <a:p>
            <a:r>
              <a:rPr lang="en-US"/>
              <a:t>ex:ghar ka store room baha par ap kuch bhi store kar lo..jab jarurta ho to baha se la skate hao..</a:t>
            </a:r>
            <a:endParaRPr lang="en-US"/>
          </a:p>
          <a:p>
            <a:r>
              <a:rPr lang="en-US"/>
              <a:t>ushi taraha redux ek conatainer hota hai ap pura ka pura data baha store rakh skate hai.....</a:t>
            </a:r>
            <a:endParaRPr lang="en-US"/>
          </a:p>
          <a:p>
            <a:pPr marL="0" indent="0">
              <a:buNone/>
            </a:pPr>
            <a:endParaRPr lang="en-US"/>
          </a:p>
        </p:txBody>
      </p:sp>
      <p:sp>
        <p:nvSpPr>
          <p:cNvPr id="4" name="Content Placeholder 3"/>
          <p:cNvSpPr>
            <a:spLocks noGrp="1"/>
          </p:cNvSpPr>
          <p:nvPr>
            <p:ph sz="half" idx="2"/>
          </p:nvPr>
        </p:nvSpPr>
        <p:spPr/>
        <p:txBody>
          <a:bodyPr/>
          <a:p>
            <a:r>
              <a:rPr lang="en-US"/>
              <a:t>State Management tool kahate hai..</a:t>
            </a:r>
            <a:endParaRPr lang="en-US"/>
          </a:p>
          <a:p>
            <a:r>
              <a:rPr lang="en-US"/>
              <a:t>application ki state ko manage karata haii.data a gaya chala gaya ye manage karta hai...</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365125"/>
            <a:ext cx="10718165" cy="62611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useeffcet vs callback</a:t>
            </a:r>
            <a:endParaRPr lang="en-US"/>
          </a:p>
        </p:txBody>
      </p:sp>
      <p:sp>
        <p:nvSpPr>
          <p:cNvPr id="3" name="Content Placeholder 2"/>
          <p:cNvSpPr>
            <a:spLocks noGrp="1"/>
          </p:cNvSpPr>
          <p:nvPr>
            <p:ph sz="half" idx="1"/>
          </p:nvPr>
        </p:nvSpPr>
        <p:spPr/>
        <p:txBody>
          <a:bodyPr/>
          <a:p>
            <a:r>
              <a:rPr lang="en-US"/>
              <a:t>useeffect ko hum bata sakate hai kab rerender karna hai lifecyele </a:t>
            </a:r>
            <a:endParaRPr lang="en-US"/>
          </a:p>
          <a:p>
            <a:r>
              <a:rPr lang="en-US"/>
              <a:t>usecall ko agar lagega ki bahut jada change aya hai.tabhi ja ke bo rerenderkarega.</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useReducer</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useContext (create,provider,usecontext)</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901190" y="1438275"/>
            <a:ext cx="8698230" cy="54197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94105" y="102870"/>
            <a:ext cx="10259695" cy="64058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564515"/>
            <a:ext cx="9361805" cy="56127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275715" y="365125"/>
            <a:ext cx="8063230" cy="62922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a:t>Redux architecture</a:t>
            </a:r>
            <a:endParaRPr lang="en-US" b="1"/>
          </a:p>
        </p:txBody>
      </p:sp>
      <p:sp>
        <p:nvSpPr>
          <p:cNvPr id="3" name="Content Placeholder 2"/>
          <p:cNvSpPr>
            <a:spLocks noGrp="1"/>
          </p:cNvSpPr>
          <p:nvPr>
            <p:ph sz="half" idx="1"/>
          </p:nvPr>
        </p:nvSpPr>
        <p:spPr/>
        <p:txBody>
          <a:bodyPr/>
          <a:p>
            <a:r>
              <a:rPr lang="en-US"/>
              <a:t>textForm.js</a:t>
            </a:r>
            <a:endParaRPr lang="en-US"/>
          </a:p>
          <a:p>
            <a:endParaRPr lang="en-US"/>
          </a:p>
        </p:txBody>
      </p:sp>
      <p:pic>
        <p:nvPicPr>
          <p:cNvPr id="5" name="Content Placeholder 4"/>
          <p:cNvPicPr>
            <a:picLocks noChangeAspect="1"/>
          </p:cNvPicPr>
          <p:nvPr>
            <p:ph sz="half" idx="2"/>
          </p:nvPr>
        </p:nvPicPr>
        <p:blipFill>
          <a:blip r:embed="rId1"/>
          <a:stretch>
            <a:fillRect/>
          </a:stretch>
        </p:blipFill>
        <p:spPr>
          <a:xfrm>
            <a:off x="970280" y="2027555"/>
            <a:ext cx="10250805" cy="394716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redux install</a:t>
            </a:r>
            <a:endParaRPr lang="en-US"/>
          </a:p>
        </p:txBody>
      </p:sp>
      <p:sp>
        <p:nvSpPr>
          <p:cNvPr id="3" name="Content Placeholder 2"/>
          <p:cNvSpPr>
            <a:spLocks noGrp="1"/>
          </p:cNvSpPr>
          <p:nvPr>
            <p:ph sz="half" idx="1"/>
          </p:nvPr>
        </p:nvSpPr>
        <p:spPr/>
        <p:txBody>
          <a:bodyPr/>
          <a:p>
            <a:r>
              <a:rPr lang="en-US"/>
              <a:t>npm i redux</a:t>
            </a:r>
            <a:endParaRPr lang="en-US"/>
          </a:p>
          <a:p>
            <a:r>
              <a:rPr lang="en-US"/>
              <a:t>npm i react-redux</a:t>
            </a:r>
            <a:endParaRPr lang="en-US"/>
          </a:p>
          <a:p>
            <a:r>
              <a:rPr lang="en-US"/>
              <a:t>ye commintion karati hai</a:t>
            </a:r>
            <a:endParaRPr lang="en-US"/>
          </a:p>
          <a:p>
            <a:r>
              <a:rPr lang="en-US"/>
              <a:t>react or redux ke beech</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Props revision</a:t>
            </a:r>
            <a:endParaRPr lang="en-US"/>
          </a:p>
        </p:txBody>
      </p:sp>
      <p:sp>
        <p:nvSpPr>
          <p:cNvPr id="3" name="Content Placeholder 2"/>
          <p:cNvSpPr>
            <a:spLocks noGrp="1"/>
          </p:cNvSpPr>
          <p:nvPr>
            <p:ph sz="half" idx="1"/>
          </p:nvPr>
        </p:nvSpPr>
        <p:spPr/>
        <p:txBody>
          <a:bodyPr/>
          <a:p>
            <a:r>
              <a:rPr lang="en-US"/>
              <a:t>jab ap redux use karate ho to ap ka sara data props ke through flow hota hai...</a:t>
            </a:r>
            <a:endParaRPr lang="en-US"/>
          </a:p>
          <a:p>
            <a:r>
              <a:rPr lang="en-US"/>
              <a:t>ek component se dusare componet ka commision karna ke liye...props ka use karate hai</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filer folder structure (Redux)</a:t>
            </a:r>
            <a:endParaRPr lang="en-US"/>
          </a:p>
        </p:txBody>
      </p:sp>
      <p:sp>
        <p:nvSpPr>
          <p:cNvPr id="3" name="Content Placeholder 2"/>
          <p:cNvSpPr>
            <a:spLocks noGrp="1"/>
          </p:cNvSpPr>
          <p:nvPr>
            <p:ph sz="half" idx="1"/>
          </p:nvPr>
        </p:nvSpPr>
        <p:spPr/>
        <p:txBody>
          <a:bodyPr/>
          <a:p>
            <a:r>
              <a:rPr lang="en-US"/>
              <a:t>component</a:t>
            </a:r>
            <a:endParaRPr lang="en-US"/>
          </a:p>
          <a:p>
            <a:r>
              <a:rPr lang="en-US"/>
              <a:t>containers</a:t>
            </a:r>
            <a:endParaRPr lang="en-US"/>
          </a:p>
          <a:p>
            <a:r>
              <a:rPr lang="en-US"/>
              <a:t>service- (redux rakhege) </a:t>
            </a:r>
            <a:endParaRPr lang="en-US"/>
          </a:p>
          <a:p>
            <a:r>
              <a:rPr lang="en-US"/>
              <a:t>        actions</a:t>
            </a:r>
            <a:endParaRPr lang="en-US"/>
          </a:p>
          <a:p>
            <a:r>
              <a:rPr lang="en-US"/>
              <a:t>       reducers</a:t>
            </a:r>
            <a:endParaRPr lang="en-US"/>
          </a:p>
          <a:p>
            <a:r>
              <a:rPr lang="en-US"/>
              <a:t>         file(index,(root reducers)</a:t>
            </a:r>
            <a:endParaRPr lang="en-US"/>
          </a:p>
          <a:p>
            <a:r>
              <a:rPr lang="en-US"/>
              <a:t>       constants</a:t>
            </a:r>
            <a:endParaRPr lang="en-US"/>
          </a:p>
        </p:txBody>
      </p:sp>
      <p:sp>
        <p:nvSpPr>
          <p:cNvPr id="4" name="Content Placeholder 3"/>
          <p:cNvSpPr>
            <a:spLocks noGrp="1"/>
          </p:cNvSpPr>
          <p:nvPr>
            <p:ph sz="half" idx="2"/>
          </p:nvPr>
        </p:nvSpPr>
        <p:spPr/>
        <p:txBody>
          <a:bodyPr>
            <a:normAutofit fontScale="70000"/>
          </a:bodyPr>
          <a:p>
            <a:r>
              <a:rPr lang="en-US"/>
              <a:t>containers (component or redux)</a:t>
            </a:r>
            <a:endParaRPr lang="en-US"/>
          </a:p>
          <a:p>
            <a:r>
              <a:rPr lang="en-US"/>
              <a:t>connect(map) karega</a:t>
            </a:r>
            <a:endParaRPr lang="en-US"/>
          </a:p>
          <a:p>
            <a:endParaRPr lang="en-US"/>
          </a:p>
          <a:p>
            <a:r>
              <a:rPr lang="en-US"/>
              <a:t>constants:(actions or reduers dono file lo ko batayega)</a:t>
            </a:r>
            <a:endParaRPr lang="en-US"/>
          </a:p>
          <a:p>
            <a:r>
              <a:rPr lang="en-US"/>
              <a:t>actions se data jab reduers mai jayega to kon se  data kon se functions mai jayega</a:t>
            </a:r>
            <a:endParaRPr lang="en-US"/>
          </a:p>
          <a:p>
            <a:r>
              <a:rPr lang="en-US"/>
              <a:t>action ke anadra or reduers ke andar kayi sare function ho sakate hai...</a:t>
            </a:r>
            <a:endParaRPr lang="en-US"/>
          </a:p>
          <a:p>
            <a:r>
              <a:rPr lang="en-US"/>
              <a:t>root reducers kya karega jitne bhi reducers hoge bo ek file mai come bayin kar dega..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93520" y="365125"/>
            <a:ext cx="8669655" cy="638619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r>
              <a:rPr lang="en-US"/>
              <a:t>jab hum redux use karege to component ko containers ke sath use karate hai..</a:t>
            </a:r>
            <a:endParaRPr lang="en-US"/>
          </a:p>
          <a:p>
            <a:r>
              <a:rPr lang="en-US"/>
              <a:t>base hai ye bhi component hi ,..</a:t>
            </a:r>
            <a:endParaRPr lang="en-US"/>
          </a:p>
          <a:p>
            <a:r>
              <a:rPr lang="en-US"/>
              <a:t>ane bale time mai hum compont or redux ko map karege......</a:t>
            </a:r>
            <a:endParaRPr lang="en-US"/>
          </a:p>
          <a:p>
            <a:r>
              <a:rPr lang="en-US"/>
              <a:t>map ke 2 function hote hai..</a:t>
            </a:r>
            <a:endParaRPr lang="en-US"/>
          </a:p>
          <a:p>
            <a:r>
              <a:rPr lang="en-US">
                <a:sym typeface="+mn-ea"/>
              </a:rPr>
              <a:t>use mapDispatchToProps</a:t>
            </a:r>
            <a:endParaRPr lang="en-US"/>
          </a:p>
          <a:p>
            <a:r>
              <a:rPr lang="en-US">
                <a:sym typeface="+mn-ea"/>
              </a:rPr>
              <a:t>useMapStateToProps</a:t>
            </a:r>
            <a:endParaRPr lang="en-US"/>
          </a:p>
          <a:p>
            <a:endParaRPr lang="en-US"/>
          </a:p>
          <a:p>
            <a:endParaRPr lang="en-US"/>
          </a:p>
        </p:txBody>
      </p:sp>
      <p:pic>
        <p:nvPicPr>
          <p:cNvPr id="5" name="Content Placeholder 4"/>
          <p:cNvPicPr>
            <a:picLocks noChangeAspect="1"/>
          </p:cNvPicPr>
          <p:nvPr>
            <p:ph sz="half" idx="1"/>
          </p:nvPr>
        </p:nvPicPr>
        <p:blipFill>
          <a:blip r:embed="rId1"/>
          <a:stretch>
            <a:fillRect/>
          </a:stretch>
        </p:blipFill>
        <p:spPr>
          <a:xfrm>
            <a:off x="838200" y="2303145"/>
            <a:ext cx="4417695" cy="339661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to cart Design (containers )</a:t>
            </a:r>
            <a:endParaRPr lang="en-US"/>
          </a:p>
        </p:txBody>
      </p:sp>
      <p:pic>
        <p:nvPicPr>
          <p:cNvPr id="5" name="Content Placeholder 4"/>
          <p:cNvPicPr>
            <a:picLocks noChangeAspect="1"/>
          </p:cNvPicPr>
          <p:nvPr>
            <p:ph sz="half" idx="1"/>
          </p:nvPr>
        </p:nvPicPr>
        <p:blipFill>
          <a:blip r:embed="rId1"/>
          <a:stretch>
            <a:fillRect/>
          </a:stretch>
        </p:blipFill>
        <p:spPr>
          <a:xfrm>
            <a:off x="1036955" y="1691005"/>
            <a:ext cx="9841230" cy="4925695"/>
          </a:xfrm>
          <a:prstGeom prst="rect">
            <a:avLst/>
          </a:prstGeom>
        </p:spPr>
      </p:pic>
      <p:pic>
        <p:nvPicPr>
          <p:cNvPr id="6" name="Content Placeholder 5"/>
          <p:cNvPicPr>
            <a:picLocks noChangeAspect="1"/>
          </p:cNvPicPr>
          <p:nvPr>
            <p:ph sz="half" idx="2"/>
          </p:nvPr>
        </p:nvPicPr>
        <p:blipFill>
          <a:blip r:embed="rId2"/>
          <a:stretch>
            <a:fillRect/>
          </a:stretch>
        </p:blipFill>
        <p:spPr>
          <a:xfrm>
            <a:off x="4859020" y="3350895"/>
            <a:ext cx="6675755" cy="32658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Action</a:t>
            </a:r>
            <a:endParaRPr lang="en-US"/>
          </a:p>
        </p:txBody>
      </p:sp>
      <p:sp>
        <p:nvSpPr>
          <p:cNvPr id="4" name="Content Placeholder 3"/>
          <p:cNvSpPr>
            <a:spLocks noGrp="1"/>
          </p:cNvSpPr>
          <p:nvPr>
            <p:ph sz="half" idx="2"/>
          </p:nvPr>
        </p:nvSpPr>
        <p:spPr/>
        <p:txBody>
          <a:bodyPr/>
          <a:p>
            <a:r>
              <a:rPr lang="en-US"/>
              <a:t>action react se data send karta hai.. store ke andar</a:t>
            </a:r>
            <a:endParaRPr lang="en-US"/>
          </a:p>
          <a:p>
            <a:r>
              <a:rPr lang="en-US">
                <a:sym typeface="+mn-ea"/>
              </a:rPr>
              <a:t>constants :mai hum action ki file rakh rahe hai..kiyoki ush file ko reducers mai bhi use kar saka</a:t>
            </a:r>
            <a:endParaRPr lang="en-US">
              <a:sym typeface="+mn-ea"/>
            </a:endParaRPr>
          </a:p>
          <a:p>
            <a:endParaRPr lang="en-US"/>
          </a:p>
        </p:txBody>
      </p:sp>
      <p:pic>
        <p:nvPicPr>
          <p:cNvPr id="5" name="Content Placeholder 4"/>
          <p:cNvPicPr>
            <a:picLocks noChangeAspect="1"/>
          </p:cNvPicPr>
          <p:nvPr>
            <p:ph sz="half" idx="1"/>
          </p:nvPr>
        </p:nvPicPr>
        <p:blipFill>
          <a:blip r:embed="rId1"/>
          <a:stretch>
            <a:fillRect/>
          </a:stretch>
        </p:blipFill>
        <p:spPr>
          <a:xfrm>
            <a:off x="838200" y="1825625"/>
            <a:ext cx="4801870" cy="3435985"/>
          </a:xfrm>
          <a:prstGeom prst="rect">
            <a:avLst/>
          </a:prstGeom>
        </p:spPr>
      </p:pic>
      <p:pic>
        <p:nvPicPr>
          <p:cNvPr id="3" name="Picture 2"/>
          <p:cNvPicPr>
            <a:picLocks noChangeAspect="1"/>
          </p:cNvPicPr>
          <p:nvPr/>
        </p:nvPicPr>
        <p:blipFill>
          <a:blip r:embed="rId2"/>
          <a:stretch>
            <a:fillRect/>
          </a:stretch>
        </p:blipFill>
        <p:spPr>
          <a:xfrm>
            <a:off x="6172200" y="4086225"/>
            <a:ext cx="5473065" cy="277177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456690" y="113030"/>
            <a:ext cx="9556750" cy="5168265"/>
          </a:xfrm>
          <a:prstGeom prst="rect">
            <a:avLst/>
          </a:prstGeom>
        </p:spPr>
      </p:pic>
      <p:pic>
        <p:nvPicPr>
          <p:cNvPr id="6" name="Content Placeholder 5"/>
          <p:cNvPicPr>
            <a:picLocks noChangeAspect="1"/>
          </p:cNvPicPr>
          <p:nvPr>
            <p:ph sz="half" idx="2"/>
          </p:nvPr>
        </p:nvPicPr>
        <p:blipFill>
          <a:blip r:embed="rId2"/>
          <a:stretch>
            <a:fillRect/>
          </a:stretch>
        </p:blipFill>
        <p:spPr>
          <a:xfrm>
            <a:off x="1193165" y="5518785"/>
            <a:ext cx="8375650" cy="94742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reducer and rootReducer</a:t>
            </a:r>
            <a:endParaRPr lang="en-US"/>
          </a:p>
        </p:txBody>
      </p:sp>
      <p:sp>
        <p:nvSpPr>
          <p:cNvPr id="3" name="Content Placeholder 2"/>
          <p:cNvSpPr>
            <a:spLocks noGrp="1"/>
          </p:cNvSpPr>
          <p:nvPr>
            <p:ph sz="half" idx="1"/>
          </p:nvPr>
        </p:nvSpPr>
        <p:spPr/>
        <p:txBody>
          <a:bodyPr/>
          <a:p>
            <a:r>
              <a:rPr lang="en-US"/>
              <a:t>action se jo data milta hai ushe store mai push karta hai</a:t>
            </a:r>
            <a:endParaRPr lang="en-US"/>
          </a:p>
          <a:p>
            <a:r>
              <a:rPr lang="en-US">
                <a:sym typeface="+mn-ea"/>
              </a:rPr>
              <a:t>reducer </a:t>
            </a:r>
            <a:r>
              <a:rPr lang="en-US"/>
              <a:t> data ko fliter out kar ke store mai bhej dega..</a:t>
            </a:r>
            <a:endParaRPr lang="en-US"/>
          </a:p>
          <a:p>
            <a:r>
              <a:rPr lang="en-US"/>
              <a:t>reducer dekhega ki data kon se </a:t>
            </a:r>
            <a:r>
              <a:rPr lang="en-US">
                <a:sym typeface="+mn-ea"/>
              </a:rPr>
              <a:t>fliter out karna </a:t>
            </a:r>
            <a:r>
              <a:rPr lang="en-US"/>
              <a:t>bhejna hai add to cart ya remove data..kon se object mai bhejna hai..fliter out kar ke ushe bhej dena store mai..</a:t>
            </a:r>
            <a:endParaRPr lang="en-US"/>
          </a:p>
          <a:p>
            <a:endParaRPr lang="en-US"/>
          </a:p>
        </p:txBody>
      </p:sp>
      <p:sp>
        <p:nvSpPr>
          <p:cNvPr id="4" name="Content Placeholder 3"/>
          <p:cNvSpPr>
            <a:spLocks noGrp="1"/>
          </p:cNvSpPr>
          <p:nvPr>
            <p:ph sz="half" idx="2"/>
          </p:nvPr>
        </p:nvSpPr>
        <p:spPr/>
        <p:txBody>
          <a:bodyPr/>
          <a:p>
            <a:r>
              <a:rPr lang="en-US"/>
              <a:t>or store mai bhej dena or hum baha se dikha jayega cart icon par ..</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230630" y="727075"/>
            <a:ext cx="8606155" cy="540321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Root </a:t>
            </a:r>
            <a:r>
              <a:rPr lang="en-US">
                <a:sym typeface="+mn-ea"/>
              </a:rPr>
              <a:t>reducer </a:t>
            </a:r>
            <a:r>
              <a:rPr lang="en-US"/>
              <a:t> </a:t>
            </a:r>
            <a:endParaRPr lang="en-US"/>
          </a:p>
        </p:txBody>
      </p:sp>
      <p:sp>
        <p:nvSpPr>
          <p:cNvPr id="3" name="Content Placeholder 2"/>
          <p:cNvSpPr>
            <a:spLocks noGrp="1"/>
          </p:cNvSpPr>
          <p:nvPr>
            <p:ph sz="half" idx="1"/>
          </p:nvPr>
        </p:nvSpPr>
        <p:spPr/>
        <p:txBody>
          <a:bodyPr/>
          <a:p>
            <a:r>
              <a:rPr lang="en-US"/>
              <a:t>ek react project ke andar ek hi store ho sakta hai,,to</a:t>
            </a:r>
            <a:endParaRPr lang="en-US"/>
          </a:p>
          <a:p>
            <a:r>
              <a:rPr lang="en-US"/>
              <a:t>jitne bhi reducer banege sare ke sare reducer ek redducer ke andar  marg karne padhe ge..</a:t>
            </a:r>
            <a:endParaRPr lang="en-US"/>
          </a:p>
          <a:p>
            <a:r>
              <a:rPr lang="en-US"/>
              <a:t>root reducer ke andar..</a:t>
            </a:r>
            <a:endParaRPr lang="en-US"/>
          </a:p>
          <a:p>
            <a:r>
              <a:rPr lang="en-US"/>
              <a:t>taki ek single store hamara ban sake</a:t>
            </a:r>
            <a:endParaRPr lang="en-US"/>
          </a:p>
        </p:txBody>
      </p:sp>
      <p:pic>
        <p:nvPicPr>
          <p:cNvPr id="5" name="Content Placeholder 4"/>
          <p:cNvPicPr>
            <a:picLocks noChangeAspect="1"/>
          </p:cNvPicPr>
          <p:nvPr>
            <p:ph sz="half" idx="2"/>
          </p:nvPr>
        </p:nvPicPr>
        <p:blipFill>
          <a:blip r:embed="rId1"/>
          <a:stretch>
            <a:fillRect/>
          </a:stretch>
        </p:blipFill>
        <p:spPr>
          <a:xfrm>
            <a:off x="6221095" y="1825625"/>
            <a:ext cx="5970905" cy="357060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containers(react or redux ko connect karati hai)</a:t>
            </a:r>
            <a:endParaRPr lang="en-US"/>
          </a:p>
        </p:txBody>
      </p:sp>
      <p:sp>
        <p:nvSpPr>
          <p:cNvPr id="3" name="Content Placeholder 2"/>
          <p:cNvSpPr>
            <a:spLocks noGrp="1"/>
          </p:cNvSpPr>
          <p:nvPr>
            <p:ph sz="half" idx="1"/>
          </p:nvPr>
        </p:nvSpPr>
        <p:spPr/>
        <p:txBody>
          <a:bodyPr>
            <a:normAutofit lnSpcReduction="20000"/>
          </a:bodyPr>
          <a:p>
            <a:r>
              <a:rPr lang="en-US"/>
              <a:t>connect redux with react</a:t>
            </a:r>
            <a:endParaRPr lang="en-US"/>
          </a:p>
          <a:p>
            <a:r>
              <a:rPr lang="en-US"/>
              <a:t>import react-redux ,action and componet</a:t>
            </a:r>
            <a:endParaRPr lang="en-US"/>
          </a:p>
          <a:p>
            <a:r>
              <a:rPr lang="en-US"/>
              <a:t>data send or ek data get </a:t>
            </a:r>
            <a:endParaRPr lang="en-US"/>
          </a:p>
          <a:p>
            <a:r>
              <a:rPr lang="en-US"/>
              <a:t>use mapDispatchToProps</a:t>
            </a:r>
            <a:endParaRPr lang="en-US"/>
          </a:p>
          <a:p>
            <a:r>
              <a:rPr lang="en-US"/>
              <a:t>useMapStateToProps</a:t>
            </a:r>
            <a:endParaRPr lang="en-US"/>
          </a:p>
          <a:p>
            <a:endParaRPr lang="en-US"/>
          </a:p>
          <a:p>
            <a:endParaRPr lang="en-US"/>
          </a:p>
          <a:p>
            <a:r>
              <a:rPr lang="en-US"/>
              <a:t>datasend or ek data get karne ke kam ata hai</a:t>
            </a:r>
            <a:endParaRPr lang="en-US"/>
          </a:p>
        </p:txBody>
      </p:sp>
      <p:sp>
        <p:nvSpPr>
          <p:cNvPr id="4" name="Content Placeholder 3"/>
          <p:cNvSpPr>
            <a:spLocks noGrp="1"/>
          </p:cNvSpPr>
          <p:nvPr>
            <p:ph sz="half" idx="2"/>
          </p:nvPr>
        </p:nvSpPr>
        <p:spPr/>
        <p:txBody>
          <a:bodyPr/>
          <a:p>
            <a:r>
              <a:rPr lang="en-US"/>
              <a:t>mapDispatchtoProps:jab componet se data bhejoge store mai..</a:t>
            </a:r>
            <a:endParaRPr lang="en-US"/>
          </a:p>
          <a:p>
            <a:endParaRPr lang="en-US"/>
          </a:p>
          <a:p>
            <a:r>
              <a:rPr lang="en-US"/>
              <a:t>mapstateto propres: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use mapDispatchToProps</a:t>
            </a:r>
            <a:endParaRPr lang="en-US"/>
          </a:p>
        </p:txBody>
      </p:sp>
      <p:sp>
        <p:nvSpPr>
          <p:cNvPr id="3" name="Content Placeholder 2"/>
          <p:cNvSpPr>
            <a:spLocks noGrp="1"/>
          </p:cNvSpPr>
          <p:nvPr>
            <p:ph sz="half" idx="1"/>
          </p:nvPr>
        </p:nvSpPr>
        <p:spPr/>
        <p:txBody>
          <a:bodyPr>
            <a:normAutofit lnSpcReduction="10000"/>
          </a:bodyPr>
          <a:p>
            <a:r>
              <a:rPr lang="en-US"/>
              <a:t>jab compoent se data redux ke store mai bhejoge ya save karoge...to ap use karoge map dispach to props..</a:t>
            </a:r>
            <a:endParaRPr lang="en-US"/>
          </a:p>
          <a:p>
            <a:r>
              <a:rPr lang="en-US"/>
              <a:t>ab jo data bheja hai bhi kahi to use ho raha hoga..</a:t>
            </a:r>
            <a:endParaRPr lang="en-US"/>
          </a:p>
          <a:p>
            <a:r>
              <a:rPr lang="en-US"/>
              <a:t>or kahi componet mai use ho raha ho.</a:t>
            </a:r>
            <a:endParaRPr lang="en-US"/>
          </a:p>
          <a:p>
            <a:r>
              <a:rPr lang="en-US"/>
              <a:t>tab bapas se data ko send karne ke liye use karate hai..(map state toprops) </a:t>
            </a:r>
            <a:endParaRPr lang="en-US"/>
          </a:p>
        </p:txBody>
      </p:sp>
      <p:pic>
        <p:nvPicPr>
          <p:cNvPr id="5" name="Content Placeholder 4"/>
          <p:cNvPicPr>
            <a:picLocks noChangeAspect="1"/>
          </p:cNvPicPr>
          <p:nvPr>
            <p:ph sz="half" idx="2"/>
          </p:nvPr>
        </p:nvPicPr>
        <p:blipFill>
          <a:blip r:embed="rId1"/>
          <a:stretch>
            <a:fillRect/>
          </a:stretch>
        </p:blipFill>
        <p:spPr>
          <a:xfrm>
            <a:off x="6511290" y="1691005"/>
            <a:ext cx="5181600" cy="237299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complete flow</a:t>
            </a:r>
            <a:endParaRPr lang="en-US"/>
          </a:p>
        </p:txBody>
      </p:sp>
      <p:sp>
        <p:nvSpPr>
          <p:cNvPr id="3" name="Content Placeholder 2"/>
          <p:cNvSpPr>
            <a:spLocks noGrp="1"/>
          </p:cNvSpPr>
          <p:nvPr>
            <p:ph sz="half" idx="1"/>
          </p:nvPr>
        </p:nvSpPr>
        <p:spPr/>
        <p:txBody>
          <a:bodyPr/>
          <a:p>
            <a:r>
              <a:rPr lang="en-US"/>
              <a:t>make redux wrapper in index file</a:t>
            </a:r>
            <a:endParaRPr lang="en-US"/>
          </a:p>
          <a:p>
            <a:r>
              <a:rPr lang="en-US"/>
              <a:t>what is provider</a:t>
            </a:r>
            <a:endParaRPr lang="en-US"/>
          </a:p>
          <a:p>
            <a:r>
              <a:rPr lang="en-US"/>
              <a:t>Make Store</a:t>
            </a:r>
            <a:endParaRPr lang="en-US"/>
          </a:p>
          <a:p>
            <a:r>
              <a:rPr lang="en-US"/>
              <a:t>check Data flow in console</a:t>
            </a:r>
            <a:endParaRPr lang="en-US"/>
          </a:p>
          <a:p>
            <a:r>
              <a:rPr lang="en-US"/>
              <a:t>call Action on button Click</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10354</Words>
  <Application>WPS Presentation</Application>
  <PresentationFormat>Widescreen</PresentationFormat>
  <Paragraphs>471</Paragraphs>
  <Slides>121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121</vt:i4>
      </vt:variant>
    </vt:vector>
  </HeadingPairs>
  <TitlesOfParts>
    <vt:vector size="133" baseType="lpstr">
      <vt:lpstr>Arial</vt:lpstr>
      <vt:lpstr>SimSun</vt:lpstr>
      <vt:lpstr>Wingdings</vt:lpstr>
      <vt:lpstr>DejaVu Sans</vt:lpstr>
      <vt:lpstr>Calibri Light</vt:lpstr>
      <vt:lpstr>Calibri</vt:lpstr>
      <vt:lpstr>Microsoft YaHei</vt:lpstr>
      <vt:lpstr>Droid Sans Fallback</vt:lpstr>
      <vt:lpstr>Arial Unicode MS</vt:lpstr>
      <vt:lpstr>Noto Sans Symbols2</vt:lpstr>
      <vt:lpstr>OpenSymbol</vt:lpstr>
      <vt:lpstr>Office Theme</vt:lpstr>
      <vt:lpstr>React Js</vt:lpstr>
      <vt:lpstr>Introducation to React JS</vt:lpstr>
      <vt:lpstr>PowerPoint 演示文稿</vt:lpstr>
      <vt:lpstr>React Js INstall (npm i -g bun) (bun i vite) bun dev bun i react@rc , bun i react-dom@rc </vt:lpstr>
      <vt:lpstr>React and React-dom</vt:lpstr>
      <vt:lpstr>PowerPoint 演示文稿</vt:lpstr>
      <vt:lpstr>PowerPoint 演示文稿</vt:lpstr>
      <vt:lpstr>PowerPoint 演示文稿</vt:lpstr>
      <vt:lpstr>PowerPoint 演示文稿</vt:lpstr>
      <vt:lpstr>PowerPoint 演示文稿</vt:lpstr>
      <vt:lpstr>PowerPoint 演示文稿</vt:lpstr>
      <vt:lpstr>REACT TOPIC</vt:lpstr>
      <vt:lpstr>PowerPoint 演示文稿</vt:lpstr>
      <vt:lpstr>React Install (Node Package Executor)</vt:lpstr>
      <vt:lpstr>ES6 javascript part </vt:lpstr>
      <vt:lpstr>Node js</vt:lpstr>
      <vt:lpstr>What is DOM? | DOM vs Virtual DOM</vt:lpstr>
      <vt:lpstr>React Developer Tools install</vt:lpstr>
      <vt:lpstr>Functional Component</vt:lpstr>
      <vt:lpstr>Class Component</vt:lpstr>
      <vt:lpstr>Class Components</vt:lpstr>
      <vt:lpstr>Introducing JSX (class-&gt;className,)  use (emmet) javascript  - &gt;javascriptreact div.black class ek reserved keyword hai </vt:lpstr>
      <vt:lpstr>REACT  JSX WebPack ----BABEL</vt:lpstr>
      <vt:lpstr>WebPack --BABEL </vt:lpstr>
      <vt:lpstr>React-Dom(Manipulating documents)</vt:lpstr>
      <vt:lpstr>Props In React js</vt:lpstr>
      <vt:lpstr>Props with functional component</vt:lpstr>
      <vt:lpstr>Props (property)</vt:lpstr>
      <vt:lpstr>Class Props</vt:lpstr>
      <vt:lpstr>State in Functional</vt:lpstr>
      <vt:lpstr>State with functional component</vt:lpstr>
      <vt:lpstr>React Router v6</vt:lpstr>
      <vt:lpstr>use SearchParams and setSearchParmas</vt:lpstr>
      <vt:lpstr>Navigation on Click | Navigating programmatically</vt:lpstr>
      <vt:lpstr>Nested Routing</vt:lpstr>
      <vt:lpstr>useLocation Hooks </vt:lpstr>
      <vt:lpstr>Protected Route</vt:lpstr>
      <vt:lpstr>Get Input box value(video dekhna hai)</vt:lpstr>
      <vt:lpstr>Hide , Show and Toggle in element ya Tag</vt:lpstr>
      <vt:lpstr>Handle Form | checkbox | input field | select</vt:lpstr>
      <vt:lpstr>Conditional rendering | If Condition(profile.js)</vt:lpstr>
      <vt:lpstr>Basic Form validation</vt:lpstr>
      <vt:lpstr>Pass Function as Props</vt:lpstr>
      <vt:lpstr>What is life cycle method</vt:lpstr>
      <vt:lpstr>PowerPoint 演示文稿</vt:lpstr>
      <vt:lpstr>PowerPoint 演示文稿</vt:lpstr>
      <vt:lpstr>Render method har bar update hota hai.. render1.js</vt:lpstr>
      <vt:lpstr>CompnentDidMount(api ke liye)</vt:lpstr>
      <vt:lpstr>ComponentDidUpdate</vt:lpstr>
      <vt:lpstr> shouldComponentUpdate life cycle method</vt:lpstr>
      <vt:lpstr>componentWillUnmount life cycle method</vt:lpstr>
      <vt:lpstr>React Hooks Lifecycle Method</vt:lpstr>
      <vt:lpstr>PowerPoint 演示文稿</vt:lpstr>
      <vt:lpstr>UseEffect</vt:lpstr>
      <vt:lpstr> Hooks in ReactJs</vt:lpstr>
      <vt:lpstr>PowerPoint 演示文稿</vt:lpstr>
      <vt:lpstr>UseState</vt:lpstr>
      <vt:lpstr>UseEffect</vt:lpstr>
      <vt:lpstr>PowerPoint 演示文稿</vt:lpstr>
      <vt:lpstr>style in ReactJs</vt:lpstr>
      <vt:lpstr>Insatll Bootstrap</vt:lpstr>
      <vt:lpstr>Handle Array with List map function</vt:lpstr>
      <vt:lpstr> List with Bootstrap Table</vt:lpstr>
      <vt:lpstr>Nested List in ReactJs</vt:lpstr>
      <vt:lpstr>Reuse component in loop</vt:lpstr>
      <vt:lpstr> Send Data Child to Parent Component</vt:lpstr>
      <vt:lpstr>Pure component (rendering rokta hai)</vt:lpstr>
      <vt:lpstr>useMemo Hook</vt:lpstr>
      <vt:lpstr>useContext Hook</vt:lpstr>
      <vt:lpstr>PowerPoint 演示文稿</vt:lpstr>
      <vt:lpstr>Ref with Example</vt:lpstr>
      <vt:lpstr>useRef Hook &amp;&amp; forwardRef</vt:lpstr>
      <vt:lpstr>React Controlled Component</vt:lpstr>
      <vt:lpstr>PowerPoint 演示文稿</vt:lpstr>
      <vt:lpstr>Uncontrolled Component</vt:lpstr>
      <vt:lpstr>Higher Order Component</vt:lpstr>
      <vt:lpstr>UseCallback Hook?</vt:lpstr>
      <vt:lpstr>React redux </vt:lpstr>
      <vt:lpstr>PowerPoint 演示文稿</vt:lpstr>
      <vt:lpstr>useeffcet vs callback</vt:lpstr>
      <vt:lpstr>useReducer</vt:lpstr>
      <vt:lpstr>useContext (create,provider,usecontext)</vt:lpstr>
      <vt:lpstr>PowerPoint 演示文稿</vt:lpstr>
      <vt:lpstr>PowerPoint 演示文稿</vt:lpstr>
      <vt:lpstr>PowerPoint 演示文稿</vt:lpstr>
      <vt:lpstr>Redux architecture</vt:lpstr>
      <vt:lpstr>redux install</vt:lpstr>
      <vt:lpstr>Props revision</vt:lpstr>
      <vt:lpstr>filer folder structure (Redux)</vt:lpstr>
      <vt:lpstr>PowerPoint 演示文稿</vt:lpstr>
      <vt:lpstr>Add to cart Design (containers )</vt:lpstr>
      <vt:lpstr>Action</vt:lpstr>
      <vt:lpstr>PowerPoint 演示文稿</vt:lpstr>
      <vt:lpstr>reducer and rootReducer</vt:lpstr>
      <vt:lpstr>PowerPoint 演示文稿</vt:lpstr>
      <vt:lpstr>Root reducer  </vt:lpstr>
      <vt:lpstr>containers(react or redux ko connect karati hai)</vt:lpstr>
      <vt:lpstr>use mapDispatchToProps</vt:lpstr>
      <vt:lpstr>complete flow</vt:lpstr>
      <vt:lpstr>PowerPoint 演示文稿</vt:lpstr>
      <vt:lpstr>Home.js (console.log("home",props);)</vt:lpstr>
      <vt:lpstr>Action.js  or reducers par data a gaya hai</vt:lpstr>
      <vt:lpstr>Add to Cart show(Home Contaner)home.js</vt:lpstr>
      <vt:lpstr>PowerPoint 演示文稿</vt:lpstr>
      <vt:lpstr>Remove TO Cart</vt:lpstr>
      <vt:lpstr>Project react </vt:lpstr>
      <vt:lpstr>theme SetUp</vt:lpstr>
      <vt:lpstr>Helmet setup (title)</vt:lpstr>
      <vt:lpstr>Redux Setup(Store.js)index.js</vt:lpstr>
      <vt:lpstr>Reducers-productReducers.js</vt:lpstr>
      <vt:lpstr>Redux Toolkit</vt:lpstr>
      <vt:lpstr>PowerPoint 演示文稿</vt:lpstr>
      <vt:lpstr>CreateSlice</vt:lpstr>
      <vt:lpstr>Create Store &amp; Config In Redux Toolkit</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dc:title>
  <dc:creator/>
  <cp:lastModifiedBy>vikas</cp:lastModifiedBy>
  <cp:revision>270</cp:revision>
  <dcterms:created xsi:type="dcterms:W3CDTF">2025-06-04T05:44:46Z</dcterms:created>
  <dcterms:modified xsi:type="dcterms:W3CDTF">2025-06-04T05:44:46Z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396F2D4A1B6046A99B021E2BAF4B0981</vt:lpwstr>
  </property>
  <property fmtid="{D5CDD505-2E9C-101B-9397-08002B2CF9AE}" pid="3" name="KSOProductBuildVer">
    <vt:lpwstr>1033-11.1.0.11698</vt:lpwstr>
  </property>
</Properties>
</file>